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5" r:id="rId4"/>
  </p:sldMasterIdLst>
  <p:notesMasterIdLst>
    <p:notesMasterId r:id="rId6"/>
  </p:notesMasterIdLst>
  <p:handoutMasterIdLst>
    <p:handoutMasterId r:id="rId53"/>
  </p:handoutMasterIdLst>
  <p:sldIdLst>
    <p:sldId id="257" r:id="rId5"/>
    <p:sldId id="489" r:id="rId7"/>
    <p:sldId id="445" r:id="rId8"/>
    <p:sldId id="259" r:id="rId9"/>
    <p:sldId id="788" r:id="rId10"/>
    <p:sldId id="282" r:id="rId11"/>
    <p:sldId id="789" r:id="rId12"/>
    <p:sldId id="283" r:id="rId13"/>
    <p:sldId id="1458" r:id="rId14"/>
    <p:sldId id="1459" r:id="rId15"/>
    <p:sldId id="1460" r:id="rId16"/>
    <p:sldId id="1524" r:id="rId17"/>
    <p:sldId id="1525" r:id="rId18"/>
    <p:sldId id="1526" r:id="rId19"/>
    <p:sldId id="1527" r:id="rId20"/>
    <p:sldId id="1560" r:id="rId21"/>
    <p:sldId id="1528" r:id="rId22"/>
    <p:sldId id="1529" r:id="rId23"/>
    <p:sldId id="1530" r:id="rId24"/>
    <p:sldId id="1531" r:id="rId25"/>
    <p:sldId id="1532" r:id="rId26"/>
    <p:sldId id="1561" r:id="rId27"/>
    <p:sldId id="1533" r:id="rId28"/>
    <p:sldId id="1534" r:id="rId29"/>
    <p:sldId id="1535" r:id="rId30"/>
    <p:sldId id="1537" r:id="rId31"/>
    <p:sldId id="1536" r:id="rId32"/>
    <p:sldId id="1538" r:id="rId33"/>
    <p:sldId id="1539" r:id="rId34"/>
    <p:sldId id="1540" r:id="rId35"/>
    <p:sldId id="1541" r:id="rId36"/>
    <p:sldId id="1542" r:id="rId37"/>
    <p:sldId id="1543" r:id="rId38"/>
    <p:sldId id="1544" r:id="rId39"/>
    <p:sldId id="1545" r:id="rId40"/>
    <p:sldId id="1546" r:id="rId41"/>
    <p:sldId id="1547" r:id="rId42"/>
    <p:sldId id="1549" r:id="rId43"/>
    <p:sldId id="1551" r:id="rId44"/>
    <p:sldId id="1552" r:id="rId45"/>
    <p:sldId id="1553" r:id="rId46"/>
    <p:sldId id="1554" r:id="rId47"/>
    <p:sldId id="1555" r:id="rId48"/>
    <p:sldId id="1556" r:id="rId49"/>
    <p:sldId id="791" r:id="rId50"/>
    <p:sldId id="991" r:id="rId51"/>
    <p:sldId id="354" r:id="rId52"/>
  </p:sldIdLst>
  <p:sldSz cx="9144000" cy="6858000" type="screen4x3"/>
  <p:notesSz cx="6858000" cy="9144000"/>
  <p:custDataLst>
    <p:tags r:id="rId60"/>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alibri" panose="020F050202020403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alibri" panose="020F050202020403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alibri" panose="020F050202020403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alibri" panose="020F050202020403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88" userDrawn="1">
          <p15:clr>
            <a:srgbClr val="A4A3A4"/>
          </p15:clr>
        </p15:guide>
        <p15:guide id="2" pos="27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 yunyu" initials="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4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67549" autoAdjust="0"/>
  </p:normalViewPr>
  <p:slideViewPr>
    <p:cSldViewPr showGuides="1">
      <p:cViewPr varScale="1">
        <p:scale>
          <a:sx n="61" d="100"/>
          <a:sy n="61" d="100"/>
        </p:scale>
        <p:origin x="636" y="60"/>
      </p:cViewPr>
      <p:guideLst>
        <p:guide orient="horz" pos="2288"/>
        <p:guide pos="27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0" Type="http://schemas.openxmlformats.org/officeDocument/2006/relationships/tags" Target="tags/tag4.xml"/><Relationship Id="rId6" Type="http://schemas.openxmlformats.org/officeDocument/2006/relationships/notesMaster" Target="notesMasters/notesMaster1.xml"/><Relationship Id="rId59" Type="http://schemas.openxmlformats.org/officeDocument/2006/relationships/customXml" Target="../customXml/item1.xml"/><Relationship Id="rId58" Type="http://schemas.openxmlformats.org/officeDocument/2006/relationships/customXmlProps" Target="../customXml/itemProps3.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55.wmf"/><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44.wmf"/><Relationship Id="rId3" Type="http://schemas.openxmlformats.org/officeDocument/2006/relationships/image" Target="../media/image43.wmf"/><Relationship Id="rId2" Type="http://schemas.openxmlformats.org/officeDocument/2006/relationships/image" Target="../media/image42.emf"/><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D75114AE-868E-4562-919E-2696864585A7}" type="datetimeFigureOut">
              <a:rPr lang="en-US"/>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F83FF307-6015-40BD-965E-9FE3F769E069}"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fld id="{B92E05B8-CA20-483F-AE4D-11F34BD11A4D}" type="slidenum">
              <a:rPr lang="zh-CN" altLang="en-US">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http://meihua.docer.com/</a:t>
            </a: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fld id="{F806F3EB-8C38-4E47-BCC0-20EEE60FC6E4}" type="slidenum">
              <a:rPr lang="zh-CN" altLang="en-US">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17" name="图片占位符 16"/>
          <p:cNvSpPr>
            <a:spLocks noGrp="1"/>
          </p:cNvSpPr>
          <p:nvPr>
            <p:ph type="pic" sz="quarter" idx="12"/>
          </p:nvPr>
        </p:nvSpPr>
        <p:spPr>
          <a:xfrm>
            <a:off x="6940531" y="-29211"/>
            <a:ext cx="2203471" cy="2284769"/>
          </a:xfrm>
          <a:custGeom>
            <a:avLst/>
            <a:gdLst>
              <a:gd name="connsiteX0" fmla="*/ 28576 w 2203471"/>
              <a:gd name="connsiteY0" fmla="*/ 0 h 1713577"/>
              <a:gd name="connsiteX1" fmla="*/ 2203471 w 2203471"/>
              <a:gd name="connsiteY1" fmla="*/ 0 h 1713577"/>
              <a:gd name="connsiteX2" fmla="*/ 2203471 w 2203471"/>
              <a:gd name="connsiteY2" fmla="*/ 1195109 h 1713577"/>
              <a:gd name="connsiteX3" fmla="*/ 1685002 w 2203471"/>
              <a:gd name="connsiteY3" fmla="*/ 1713577 h 1713577"/>
              <a:gd name="connsiteX4" fmla="*/ 0 w 2203471"/>
              <a:gd name="connsiteY4" fmla="*/ 28575 h 171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471" h="1713577">
                <a:moveTo>
                  <a:pt x="28576" y="0"/>
                </a:moveTo>
                <a:lnTo>
                  <a:pt x="2203471" y="0"/>
                </a:lnTo>
                <a:lnTo>
                  <a:pt x="2203471" y="1195109"/>
                </a:lnTo>
                <a:lnTo>
                  <a:pt x="1685002" y="1713577"/>
                </a:lnTo>
                <a:lnTo>
                  <a:pt x="0" y="28575"/>
                </a:lnTo>
                <a:close/>
              </a:path>
            </a:pathLst>
          </a:custGeom>
        </p:spPr>
        <p:txBody>
          <a:bodyPr rtlCol="0">
            <a:noAutofit/>
          </a:bodyPr>
          <a:lstStyle/>
          <a:p>
            <a:pPr lvl="0"/>
            <a:r>
              <a:rPr lang="zh-CN" altLang="en-US" noProof="0"/>
              <a:t>单击图标添加图片</a:t>
            </a:r>
            <a:endParaRPr lang="zh-CN" altLang="en-US" noProof="0"/>
          </a:p>
        </p:txBody>
      </p:sp>
      <p:sp>
        <p:nvSpPr>
          <p:cNvPr id="15" name="图片占位符 14"/>
          <p:cNvSpPr>
            <a:spLocks noGrp="1"/>
          </p:cNvSpPr>
          <p:nvPr>
            <p:ph type="pic" sz="quarter" idx="11"/>
          </p:nvPr>
        </p:nvSpPr>
        <p:spPr>
          <a:xfrm>
            <a:off x="6962655" y="2427622"/>
            <a:ext cx="2181347" cy="4493340"/>
          </a:xfrm>
          <a:custGeom>
            <a:avLst/>
            <a:gdLst>
              <a:gd name="connsiteX0" fmla="*/ 1685002 w 2181347"/>
              <a:gd name="connsiteY0" fmla="*/ 0 h 3370005"/>
              <a:gd name="connsiteX1" fmla="*/ 2181347 w 2181347"/>
              <a:gd name="connsiteY1" fmla="*/ 496346 h 3370005"/>
              <a:gd name="connsiteX2" fmla="*/ 2181347 w 2181347"/>
              <a:gd name="connsiteY2" fmla="*/ 2873660 h 3370005"/>
              <a:gd name="connsiteX3" fmla="*/ 1685002 w 2181347"/>
              <a:gd name="connsiteY3" fmla="*/ 3370005 h 3370005"/>
              <a:gd name="connsiteX4" fmla="*/ 0 w 2181347"/>
              <a:gd name="connsiteY4" fmla="*/ 1685003 h 337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347" h="3370005">
                <a:moveTo>
                  <a:pt x="1685002" y="0"/>
                </a:moveTo>
                <a:lnTo>
                  <a:pt x="2181347" y="496346"/>
                </a:lnTo>
                <a:lnTo>
                  <a:pt x="2181347" y="2873660"/>
                </a:lnTo>
                <a:lnTo>
                  <a:pt x="1685002" y="3370005"/>
                </a:lnTo>
                <a:lnTo>
                  <a:pt x="0" y="1685003"/>
                </a:lnTo>
                <a:close/>
              </a:path>
            </a:pathLst>
          </a:custGeom>
        </p:spPr>
        <p:txBody>
          <a:bodyPr rtlCol="0">
            <a:noAutofit/>
          </a:bodyPr>
          <a:lstStyle/>
          <a:p>
            <a:pPr lvl="0"/>
            <a:r>
              <a:rPr lang="zh-CN" altLang="en-US" noProof="0"/>
              <a:t>单击图标添加图片</a:t>
            </a:r>
            <a:endParaRPr lang="zh-CN" altLang="en-US" noProof="0"/>
          </a:p>
        </p:txBody>
      </p:sp>
      <p:sp>
        <p:nvSpPr>
          <p:cNvPr id="13" name="图片占位符 12"/>
          <p:cNvSpPr>
            <a:spLocks noGrp="1"/>
          </p:cNvSpPr>
          <p:nvPr>
            <p:ph type="pic" sz="quarter" idx="10"/>
          </p:nvPr>
        </p:nvSpPr>
        <p:spPr>
          <a:xfrm>
            <a:off x="5192143" y="97379"/>
            <a:ext cx="3370004" cy="4493340"/>
          </a:xfrm>
          <a:custGeom>
            <a:avLst/>
            <a:gdLst>
              <a:gd name="connsiteX0" fmla="*/ 1685002 w 3370004"/>
              <a:gd name="connsiteY0" fmla="*/ 0 h 3370005"/>
              <a:gd name="connsiteX1" fmla="*/ 3370004 w 3370004"/>
              <a:gd name="connsiteY1" fmla="*/ 1685003 h 3370005"/>
              <a:gd name="connsiteX2" fmla="*/ 1685002 w 3370004"/>
              <a:gd name="connsiteY2" fmla="*/ 3370005 h 3370005"/>
              <a:gd name="connsiteX3" fmla="*/ 0 w 3370004"/>
              <a:gd name="connsiteY3" fmla="*/ 1685003 h 3370005"/>
            </a:gdLst>
            <a:ahLst/>
            <a:cxnLst>
              <a:cxn ang="0">
                <a:pos x="connsiteX0" y="connsiteY0"/>
              </a:cxn>
              <a:cxn ang="0">
                <a:pos x="connsiteX1" y="connsiteY1"/>
              </a:cxn>
              <a:cxn ang="0">
                <a:pos x="connsiteX2" y="connsiteY2"/>
              </a:cxn>
              <a:cxn ang="0">
                <a:pos x="connsiteX3" y="connsiteY3"/>
              </a:cxn>
            </a:cxnLst>
            <a:rect l="l" t="t" r="r" b="b"/>
            <a:pathLst>
              <a:path w="3370004" h="3370005">
                <a:moveTo>
                  <a:pt x="1685002" y="0"/>
                </a:moveTo>
                <a:lnTo>
                  <a:pt x="3370004" y="1685003"/>
                </a:lnTo>
                <a:lnTo>
                  <a:pt x="1685002" y="3370005"/>
                </a:lnTo>
                <a:lnTo>
                  <a:pt x="0" y="1685003"/>
                </a:lnTo>
                <a:close/>
              </a:path>
            </a:pathLst>
          </a:custGeom>
        </p:spPr>
        <p:txBody>
          <a:bodyPr rtlCol="0">
            <a:noAutofit/>
          </a:bodyPr>
          <a:lstStyle/>
          <a:p>
            <a:pPr lvl="0"/>
            <a:r>
              <a:rPr lang="zh-CN" altLang="en-US" noProof="0"/>
              <a:t>单击图标添加图片</a:t>
            </a:r>
            <a:endParaRPr lang="zh-CN" altLang="en-US" noProof="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tx1">
                    <a:tint val="75000"/>
                  </a:schemeClr>
                </a:solidFill>
              </a:defRPr>
            </a:lvl1pPr>
          </a:lstStyle>
          <a:p>
            <a:pPr>
              <a:defRPr/>
            </a:pPr>
            <a:fld id="{6B663D09-AFA8-4F61-AFF3-9F8856CBD698}" type="datetimeFigureOut">
              <a:rPr lang="zh-CN" altLang="en-US"/>
            </a:fld>
            <a:endParaRPr lang="zh-CN" altLang="en-US"/>
          </a:p>
        </p:txBody>
      </p:sp>
      <p:sp>
        <p:nvSpPr>
          <p:cNvPr id="3" name="页脚占位符 2"/>
          <p:cNvSpPr>
            <a:spLocks noGrp="1"/>
          </p:cNvSpPr>
          <p:nvPr>
            <p:ph type="ftr" sz="quarter" idx="11"/>
          </p:nvPr>
        </p:nvSpPr>
        <p:spPr/>
        <p:txBody>
          <a:bodyPr/>
          <a:lstStyle>
            <a:lvl1pPr>
              <a:defRPr>
                <a:solidFill>
                  <a:schemeClr val="tx1">
                    <a:tint val="75000"/>
                  </a:schemeClr>
                </a:solidFill>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smtClean="0"/>
            </a:lvl1pPr>
          </a:lstStyle>
          <a:p>
            <a:pPr>
              <a:defRPr/>
            </a:pPr>
            <a:fld id="{97E5FF89-DC0F-4273-B550-FD27BF78D637}" type="slidenum">
              <a:rPr lang="zh-CN" altLang="en-US"/>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tx1">
                    <a:tint val="75000"/>
                  </a:schemeClr>
                </a:solidFill>
              </a:defRPr>
            </a:lvl1pPr>
          </a:lstStyle>
          <a:p>
            <a:pPr>
              <a:defRPr/>
            </a:pPr>
            <a:fld id="{49615B2C-7DC3-4FB5-B4C4-F61D547A7598}" type="datetimeFigureOut">
              <a:rPr lang="zh-CN" altLang="en-US"/>
            </a:fld>
            <a:endParaRPr lang="zh-CN" altLang="en-US"/>
          </a:p>
        </p:txBody>
      </p:sp>
      <p:sp>
        <p:nvSpPr>
          <p:cNvPr id="3" name="页脚占位符 2"/>
          <p:cNvSpPr>
            <a:spLocks noGrp="1"/>
          </p:cNvSpPr>
          <p:nvPr>
            <p:ph type="ftr" sz="quarter" idx="11"/>
          </p:nvPr>
        </p:nvSpPr>
        <p:spPr/>
        <p:txBody>
          <a:bodyPr/>
          <a:lstStyle>
            <a:lvl1pPr>
              <a:defRPr>
                <a:solidFill>
                  <a:schemeClr val="tx1">
                    <a:tint val="75000"/>
                  </a:schemeClr>
                </a:solidFill>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smtClean="0"/>
            </a:lvl1pPr>
          </a:lstStyle>
          <a:p>
            <a:pPr>
              <a:defRPr/>
            </a:pPr>
            <a:fld id="{50DD2B7C-7816-4DC1-93DB-C6AC007A387E}" type="slidenum">
              <a:rPr lang="zh-CN" altLang="en-US"/>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17" name="图片占位符 16"/>
          <p:cNvSpPr>
            <a:spLocks noGrp="1"/>
          </p:cNvSpPr>
          <p:nvPr>
            <p:ph type="pic" sz="quarter" idx="12"/>
          </p:nvPr>
        </p:nvSpPr>
        <p:spPr>
          <a:xfrm>
            <a:off x="6940531" y="-29211"/>
            <a:ext cx="2203471" cy="2284769"/>
          </a:xfrm>
          <a:custGeom>
            <a:avLst/>
            <a:gdLst>
              <a:gd name="connsiteX0" fmla="*/ 28576 w 2203471"/>
              <a:gd name="connsiteY0" fmla="*/ 0 h 1713577"/>
              <a:gd name="connsiteX1" fmla="*/ 2203471 w 2203471"/>
              <a:gd name="connsiteY1" fmla="*/ 0 h 1713577"/>
              <a:gd name="connsiteX2" fmla="*/ 2203471 w 2203471"/>
              <a:gd name="connsiteY2" fmla="*/ 1195109 h 1713577"/>
              <a:gd name="connsiteX3" fmla="*/ 1685002 w 2203471"/>
              <a:gd name="connsiteY3" fmla="*/ 1713577 h 1713577"/>
              <a:gd name="connsiteX4" fmla="*/ 0 w 2203471"/>
              <a:gd name="connsiteY4" fmla="*/ 28575 h 171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471" h="1713577">
                <a:moveTo>
                  <a:pt x="28576" y="0"/>
                </a:moveTo>
                <a:lnTo>
                  <a:pt x="2203471" y="0"/>
                </a:lnTo>
                <a:lnTo>
                  <a:pt x="2203471" y="1195109"/>
                </a:lnTo>
                <a:lnTo>
                  <a:pt x="1685002" y="1713577"/>
                </a:lnTo>
                <a:lnTo>
                  <a:pt x="0" y="28575"/>
                </a:lnTo>
                <a:close/>
              </a:path>
            </a:pathLst>
          </a:custGeom>
        </p:spPr>
        <p:txBody>
          <a:bodyPr rtlCol="0">
            <a:noAutofit/>
          </a:bodyPr>
          <a:lstStyle/>
          <a:p>
            <a:pPr lvl="0"/>
            <a:r>
              <a:rPr lang="zh-CN" altLang="en-US" noProof="0"/>
              <a:t>单击图标添加图片</a:t>
            </a:r>
            <a:endParaRPr lang="zh-CN" altLang="en-US" noProof="0"/>
          </a:p>
        </p:txBody>
      </p:sp>
      <p:sp>
        <p:nvSpPr>
          <p:cNvPr id="15" name="图片占位符 14"/>
          <p:cNvSpPr>
            <a:spLocks noGrp="1"/>
          </p:cNvSpPr>
          <p:nvPr>
            <p:ph type="pic" sz="quarter" idx="11"/>
          </p:nvPr>
        </p:nvSpPr>
        <p:spPr>
          <a:xfrm>
            <a:off x="6962655" y="2427622"/>
            <a:ext cx="2181347" cy="4493340"/>
          </a:xfrm>
          <a:custGeom>
            <a:avLst/>
            <a:gdLst>
              <a:gd name="connsiteX0" fmla="*/ 1685002 w 2181347"/>
              <a:gd name="connsiteY0" fmla="*/ 0 h 3370005"/>
              <a:gd name="connsiteX1" fmla="*/ 2181347 w 2181347"/>
              <a:gd name="connsiteY1" fmla="*/ 496346 h 3370005"/>
              <a:gd name="connsiteX2" fmla="*/ 2181347 w 2181347"/>
              <a:gd name="connsiteY2" fmla="*/ 2873660 h 3370005"/>
              <a:gd name="connsiteX3" fmla="*/ 1685002 w 2181347"/>
              <a:gd name="connsiteY3" fmla="*/ 3370005 h 3370005"/>
              <a:gd name="connsiteX4" fmla="*/ 0 w 2181347"/>
              <a:gd name="connsiteY4" fmla="*/ 1685003 h 337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347" h="3370005">
                <a:moveTo>
                  <a:pt x="1685002" y="0"/>
                </a:moveTo>
                <a:lnTo>
                  <a:pt x="2181347" y="496346"/>
                </a:lnTo>
                <a:lnTo>
                  <a:pt x="2181347" y="2873660"/>
                </a:lnTo>
                <a:lnTo>
                  <a:pt x="1685002" y="3370005"/>
                </a:lnTo>
                <a:lnTo>
                  <a:pt x="0" y="1685003"/>
                </a:lnTo>
                <a:close/>
              </a:path>
            </a:pathLst>
          </a:custGeom>
        </p:spPr>
        <p:txBody>
          <a:bodyPr rtlCol="0">
            <a:noAutofit/>
          </a:bodyPr>
          <a:lstStyle/>
          <a:p>
            <a:pPr lvl="0"/>
            <a:r>
              <a:rPr lang="zh-CN" altLang="en-US" noProof="0"/>
              <a:t>单击图标添加图片</a:t>
            </a:r>
            <a:endParaRPr lang="zh-CN" altLang="en-US" noProof="0"/>
          </a:p>
        </p:txBody>
      </p:sp>
      <p:sp>
        <p:nvSpPr>
          <p:cNvPr id="13" name="图片占位符 12"/>
          <p:cNvSpPr>
            <a:spLocks noGrp="1"/>
          </p:cNvSpPr>
          <p:nvPr>
            <p:ph type="pic" sz="quarter" idx="10"/>
          </p:nvPr>
        </p:nvSpPr>
        <p:spPr>
          <a:xfrm>
            <a:off x="5192143" y="97379"/>
            <a:ext cx="3370004" cy="4493340"/>
          </a:xfrm>
          <a:custGeom>
            <a:avLst/>
            <a:gdLst>
              <a:gd name="connsiteX0" fmla="*/ 1685002 w 3370004"/>
              <a:gd name="connsiteY0" fmla="*/ 0 h 3370005"/>
              <a:gd name="connsiteX1" fmla="*/ 3370004 w 3370004"/>
              <a:gd name="connsiteY1" fmla="*/ 1685003 h 3370005"/>
              <a:gd name="connsiteX2" fmla="*/ 1685002 w 3370004"/>
              <a:gd name="connsiteY2" fmla="*/ 3370005 h 3370005"/>
              <a:gd name="connsiteX3" fmla="*/ 0 w 3370004"/>
              <a:gd name="connsiteY3" fmla="*/ 1685003 h 3370005"/>
            </a:gdLst>
            <a:ahLst/>
            <a:cxnLst>
              <a:cxn ang="0">
                <a:pos x="connsiteX0" y="connsiteY0"/>
              </a:cxn>
              <a:cxn ang="0">
                <a:pos x="connsiteX1" y="connsiteY1"/>
              </a:cxn>
              <a:cxn ang="0">
                <a:pos x="connsiteX2" y="connsiteY2"/>
              </a:cxn>
              <a:cxn ang="0">
                <a:pos x="connsiteX3" y="connsiteY3"/>
              </a:cxn>
            </a:cxnLst>
            <a:rect l="l" t="t" r="r" b="b"/>
            <a:pathLst>
              <a:path w="3370004" h="3370005">
                <a:moveTo>
                  <a:pt x="1685002" y="0"/>
                </a:moveTo>
                <a:lnTo>
                  <a:pt x="3370004" y="1685003"/>
                </a:lnTo>
                <a:lnTo>
                  <a:pt x="1685002" y="3370005"/>
                </a:lnTo>
                <a:lnTo>
                  <a:pt x="0" y="1685003"/>
                </a:lnTo>
                <a:close/>
              </a:path>
            </a:pathLst>
          </a:custGeom>
        </p:spPr>
        <p:txBody>
          <a:bodyPr rtlCol="0">
            <a:noAutofit/>
          </a:bodyPr>
          <a:lstStyle/>
          <a:p>
            <a:pPr lvl="0"/>
            <a:r>
              <a:rPr lang="zh-CN" altLang="en-US" noProof="0"/>
              <a:t>单击图标添加图片</a:t>
            </a:r>
            <a:endParaRPr lang="zh-CN" altLang="en-US" noProof="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tx1">
                    <a:tint val="75000"/>
                  </a:schemeClr>
                </a:solidFill>
              </a:defRPr>
            </a:lvl1pPr>
          </a:lstStyle>
          <a:p>
            <a:pPr>
              <a:defRPr/>
            </a:pPr>
            <a:fld id="{8F2F66F9-F358-4EE8-B24D-33A93033CDB1}" type="datetimeFigureOut">
              <a:rPr lang="zh-CN" altLang="en-US"/>
            </a:fld>
            <a:endParaRPr lang="zh-CN" altLang="en-US"/>
          </a:p>
        </p:txBody>
      </p:sp>
      <p:sp>
        <p:nvSpPr>
          <p:cNvPr id="3" name="页脚占位符 2"/>
          <p:cNvSpPr>
            <a:spLocks noGrp="1"/>
          </p:cNvSpPr>
          <p:nvPr>
            <p:ph type="ftr" sz="quarter" idx="11"/>
          </p:nvPr>
        </p:nvSpPr>
        <p:spPr/>
        <p:txBody>
          <a:bodyPr/>
          <a:lstStyle>
            <a:lvl1pPr>
              <a:defRPr>
                <a:solidFill>
                  <a:schemeClr val="tx1">
                    <a:tint val="75000"/>
                  </a:schemeClr>
                </a:solidFill>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smtClean="0"/>
            </a:lvl1pPr>
          </a:lstStyle>
          <a:p>
            <a:pPr>
              <a:defRPr/>
            </a:pPr>
            <a:fld id="{09EB3F54-94B3-4892-969F-8EFAB6CC510F}" type="slidenum">
              <a:rPr lang="zh-CN" altLang="en-US"/>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17" name="图片占位符 16"/>
          <p:cNvSpPr>
            <a:spLocks noGrp="1"/>
          </p:cNvSpPr>
          <p:nvPr>
            <p:ph type="pic" sz="quarter" idx="12"/>
          </p:nvPr>
        </p:nvSpPr>
        <p:spPr>
          <a:xfrm>
            <a:off x="6940531" y="-29211"/>
            <a:ext cx="2203471" cy="2284769"/>
          </a:xfrm>
          <a:custGeom>
            <a:avLst/>
            <a:gdLst>
              <a:gd name="connsiteX0" fmla="*/ 28576 w 2203471"/>
              <a:gd name="connsiteY0" fmla="*/ 0 h 1713577"/>
              <a:gd name="connsiteX1" fmla="*/ 2203471 w 2203471"/>
              <a:gd name="connsiteY1" fmla="*/ 0 h 1713577"/>
              <a:gd name="connsiteX2" fmla="*/ 2203471 w 2203471"/>
              <a:gd name="connsiteY2" fmla="*/ 1195109 h 1713577"/>
              <a:gd name="connsiteX3" fmla="*/ 1685002 w 2203471"/>
              <a:gd name="connsiteY3" fmla="*/ 1713577 h 1713577"/>
              <a:gd name="connsiteX4" fmla="*/ 0 w 2203471"/>
              <a:gd name="connsiteY4" fmla="*/ 28575 h 171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471" h="1713577">
                <a:moveTo>
                  <a:pt x="28576" y="0"/>
                </a:moveTo>
                <a:lnTo>
                  <a:pt x="2203471" y="0"/>
                </a:lnTo>
                <a:lnTo>
                  <a:pt x="2203471" y="1195109"/>
                </a:lnTo>
                <a:lnTo>
                  <a:pt x="1685002" y="1713577"/>
                </a:lnTo>
                <a:lnTo>
                  <a:pt x="0" y="28575"/>
                </a:lnTo>
                <a:close/>
              </a:path>
            </a:pathLst>
          </a:custGeom>
        </p:spPr>
        <p:txBody>
          <a:bodyPr rtlCol="0">
            <a:noAutofit/>
          </a:bodyPr>
          <a:lstStyle/>
          <a:p>
            <a:pPr lvl="0"/>
            <a:r>
              <a:rPr lang="zh-CN" altLang="en-US" noProof="0"/>
              <a:t>单击图标添加图片</a:t>
            </a:r>
            <a:endParaRPr lang="zh-CN" altLang="en-US" noProof="0"/>
          </a:p>
        </p:txBody>
      </p:sp>
      <p:sp>
        <p:nvSpPr>
          <p:cNvPr id="15" name="图片占位符 14"/>
          <p:cNvSpPr>
            <a:spLocks noGrp="1"/>
          </p:cNvSpPr>
          <p:nvPr>
            <p:ph type="pic" sz="quarter" idx="11"/>
          </p:nvPr>
        </p:nvSpPr>
        <p:spPr>
          <a:xfrm>
            <a:off x="6962655" y="2427622"/>
            <a:ext cx="2181347" cy="4493340"/>
          </a:xfrm>
          <a:custGeom>
            <a:avLst/>
            <a:gdLst>
              <a:gd name="connsiteX0" fmla="*/ 1685002 w 2181347"/>
              <a:gd name="connsiteY0" fmla="*/ 0 h 3370005"/>
              <a:gd name="connsiteX1" fmla="*/ 2181347 w 2181347"/>
              <a:gd name="connsiteY1" fmla="*/ 496346 h 3370005"/>
              <a:gd name="connsiteX2" fmla="*/ 2181347 w 2181347"/>
              <a:gd name="connsiteY2" fmla="*/ 2873660 h 3370005"/>
              <a:gd name="connsiteX3" fmla="*/ 1685002 w 2181347"/>
              <a:gd name="connsiteY3" fmla="*/ 3370005 h 3370005"/>
              <a:gd name="connsiteX4" fmla="*/ 0 w 2181347"/>
              <a:gd name="connsiteY4" fmla="*/ 1685003 h 337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347" h="3370005">
                <a:moveTo>
                  <a:pt x="1685002" y="0"/>
                </a:moveTo>
                <a:lnTo>
                  <a:pt x="2181347" y="496346"/>
                </a:lnTo>
                <a:lnTo>
                  <a:pt x="2181347" y="2873660"/>
                </a:lnTo>
                <a:lnTo>
                  <a:pt x="1685002" y="3370005"/>
                </a:lnTo>
                <a:lnTo>
                  <a:pt x="0" y="1685003"/>
                </a:lnTo>
                <a:close/>
              </a:path>
            </a:pathLst>
          </a:custGeom>
        </p:spPr>
        <p:txBody>
          <a:bodyPr rtlCol="0">
            <a:noAutofit/>
          </a:bodyPr>
          <a:lstStyle/>
          <a:p>
            <a:pPr lvl="0"/>
            <a:r>
              <a:rPr lang="zh-CN" altLang="en-US" noProof="0"/>
              <a:t>单击图标添加图片</a:t>
            </a:r>
            <a:endParaRPr lang="zh-CN" altLang="en-US" noProof="0"/>
          </a:p>
        </p:txBody>
      </p:sp>
      <p:sp>
        <p:nvSpPr>
          <p:cNvPr id="13" name="图片占位符 12"/>
          <p:cNvSpPr>
            <a:spLocks noGrp="1"/>
          </p:cNvSpPr>
          <p:nvPr>
            <p:ph type="pic" sz="quarter" idx="10"/>
          </p:nvPr>
        </p:nvSpPr>
        <p:spPr>
          <a:xfrm>
            <a:off x="5192143" y="97379"/>
            <a:ext cx="3370004" cy="4493340"/>
          </a:xfrm>
          <a:custGeom>
            <a:avLst/>
            <a:gdLst>
              <a:gd name="connsiteX0" fmla="*/ 1685002 w 3370004"/>
              <a:gd name="connsiteY0" fmla="*/ 0 h 3370005"/>
              <a:gd name="connsiteX1" fmla="*/ 3370004 w 3370004"/>
              <a:gd name="connsiteY1" fmla="*/ 1685003 h 3370005"/>
              <a:gd name="connsiteX2" fmla="*/ 1685002 w 3370004"/>
              <a:gd name="connsiteY2" fmla="*/ 3370005 h 3370005"/>
              <a:gd name="connsiteX3" fmla="*/ 0 w 3370004"/>
              <a:gd name="connsiteY3" fmla="*/ 1685003 h 3370005"/>
            </a:gdLst>
            <a:ahLst/>
            <a:cxnLst>
              <a:cxn ang="0">
                <a:pos x="connsiteX0" y="connsiteY0"/>
              </a:cxn>
              <a:cxn ang="0">
                <a:pos x="connsiteX1" y="connsiteY1"/>
              </a:cxn>
              <a:cxn ang="0">
                <a:pos x="connsiteX2" y="connsiteY2"/>
              </a:cxn>
              <a:cxn ang="0">
                <a:pos x="connsiteX3" y="connsiteY3"/>
              </a:cxn>
            </a:cxnLst>
            <a:rect l="l" t="t" r="r" b="b"/>
            <a:pathLst>
              <a:path w="3370004" h="3370005">
                <a:moveTo>
                  <a:pt x="1685002" y="0"/>
                </a:moveTo>
                <a:lnTo>
                  <a:pt x="3370004" y="1685003"/>
                </a:lnTo>
                <a:lnTo>
                  <a:pt x="1685002" y="3370005"/>
                </a:lnTo>
                <a:lnTo>
                  <a:pt x="0" y="1685003"/>
                </a:lnTo>
                <a:close/>
              </a:path>
            </a:pathLst>
          </a:custGeom>
        </p:spPr>
        <p:txBody>
          <a:bodyPr rtlCol="0">
            <a:noAutofit/>
          </a:bodyPr>
          <a:lstStyle/>
          <a:p>
            <a:pPr lvl="0"/>
            <a:r>
              <a:rPr lang="zh-CN" altLang="en-US" noProof="0"/>
              <a:t>单击图标添加图片</a:t>
            </a:r>
            <a:endParaRPr lang="zh-CN" altLang="en-US" noProof="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buClrTx/>
              <a:buFont typeface="Wingdings" panose="05000000000000000000" pitchFamily="2" charset="2"/>
              <a:buChar char="Ø"/>
              <a:defRPr/>
            </a:lvl1pPr>
            <a:lvl2pPr>
              <a:buClrTx/>
              <a:buFont typeface="Wingdings" panose="05000000000000000000" pitchFamily="2" charset="2"/>
              <a:buChar char="u"/>
              <a:defRPr/>
            </a:lvl2pPr>
            <a:lvl3pPr>
              <a:buClrTx/>
              <a:buFont typeface="Wingdings" panose="05000000000000000000" pitchFamily="2" charset="2"/>
              <a:buChar char="l"/>
              <a:defRPr sz="2800"/>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endParaRPr lang="zh-CN" altLang="en-US" dirty="0"/>
          </a:p>
        </p:txBody>
      </p:sp>
      <p:sp>
        <p:nvSpPr>
          <p:cNvPr id="4" name="Rectangle 67"/>
          <p:cNvSpPr>
            <a:spLocks noGrp="1" noChangeArrowheads="1"/>
          </p:cNvSpPr>
          <p:nvPr>
            <p:ph type="dt" sz="half" idx="10"/>
          </p:nvPr>
        </p:nvSpPr>
        <p:spPr/>
        <p:txBody>
          <a:bodyPr/>
          <a:lstStyle>
            <a:lvl1pPr>
              <a:defRPr/>
            </a:lvl1pPr>
          </a:lstStyle>
          <a:p>
            <a:pPr>
              <a:defRPr/>
            </a:pPr>
            <a:endParaRPr lang="en-US" altLang="zh-CN"/>
          </a:p>
        </p:txBody>
      </p:sp>
      <p:sp>
        <p:nvSpPr>
          <p:cNvPr id="5" name="Rectangle 68"/>
          <p:cNvSpPr>
            <a:spLocks noGrp="1" noChangeArrowheads="1"/>
          </p:cNvSpPr>
          <p:nvPr>
            <p:ph type="ftr" sz="quarter" idx="11"/>
          </p:nvPr>
        </p:nvSpPr>
        <p:spPr/>
        <p:txBody>
          <a:bodyPr/>
          <a:lstStyle>
            <a:lvl1pPr>
              <a:defRPr/>
            </a:lvl1pPr>
          </a:lstStyle>
          <a:p>
            <a:pPr>
              <a:defRPr/>
            </a:pPr>
            <a:endParaRPr lang="en-US" altLang="zh-CN"/>
          </a:p>
        </p:txBody>
      </p:sp>
      <p:sp>
        <p:nvSpPr>
          <p:cNvPr id="6" name="Rectangle 69"/>
          <p:cNvSpPr>
            <a:spLocks noGrp="1" noChangeArrowheads="1"/>
          </p:cNvSpPr>
          <p:nvPr>
            <p:ph type="sldNum" sz="quarter" idx="12"/>
          </p:nvPr>
        </p:nvSpPr>
        <p:spPr/>
        <p:txBody>
          <a:bodyPr/>
          <a:lstStyle>
            <a:lvl1pPr>
              <a:defRPr smtClean="0"/>
            </a:lvl1pPr>
          </a:lstStyle>
          <a:p>
            <a:pPr>
              <a:defRPr/>
            </a:pPr>
            <a:fld id="{F5AAAB15-B89D-4C0A-8322-867DA7944B21}" type="slidenum">
              <a:rPr lang="en-US" altLang="zh-CN"/>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mn-lt"/>
                <a:ea typeface="+mn-ea"/>
              </a:defRPr>
            </a:lvl1pPr>
          </a:lstStyle>
          <a:p>
            <a:pPr>
              <a:defRPr/>
            </a:pPr>
            <a:fld id="{B4423505-50A4-4851-A7C4-5BE07FB4CF30}" type="datetimeFigureOut">
              <a:rPr lang="en-US"/>
            </a:fld>
            <a:endParaRPr 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mn-lt"/>
                <a:ea typeface="+mn-ea"/>
              </a:defRPr>
            </a:lvl1pPr>
          </a:lstStyle>
          <a:p>
            <a:pPr>
              <a:defRPr/>
            </a:pPr>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900" smtClean="0">
                <a:solidFill>
                  <a:srgbClr val="898989"/>
                </a:solidFill>
              </a:defRPr>
            </a:lvl1pPr>
          </a:lstStyle>
          <a:p>
            <a:pPr>
              <a:defRPr/>
            </a:pPr>
            <a:fld id="{EC6DD0ED-FAF7-4DC4-8878-686A28A66F2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txStyles>
    <p:titleStyle>
      <a:lvl1pPr algn="ctr" defTabSz="685800" rtl="0" eaLnBrk="0" fontAlgn="base" hangingPunct="0">
        <a:spcBef>
          <a:spcPct val="0"/>
        </a:spcBef>
        <a:spcAft>
          <a:spcPct val="0"/>
        </a:spcAft>
        <a:defRPr sz="3300" kern="1200">
          <a:solidFill>
            <a:schemeClr val="tx1"/>
          </a:solidFill>
          <a:latin typeface="+mj-lt"/>
          <a:ea typeface="+mj-ea"/>
          <a:cs typeface="+mj-cs"/>
        </a:defRPr>
      </a:lvl1pPr>
      <a:lvl2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2pPr>
      <a:lvl3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3pPr>
      <a:lvl4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4pPr>
      <a:lvl5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5pPr>
      <a:lvl6pPr marL="4572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6pPr>
      <a:lvl7pPr marL="9144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7pPr>
      <a:lvl8pPr marL="13716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8pPr>
      <a:lvl9pPr marL="18288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9pPr>
    </p:titleStyle>
    <p:bodyStyle>
      <a:lvl1pPr marL="257175" indent="-257175" algn="l" defTabSz="6858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mn-lt"/>
                <a:ea typeface="+mn-ea"/>
              </a:defRPr>
            </a:lvl1pPr>
          </a:lstStyle>
          <a:p>
            <a:pPr>
              <a:defRPr/>
            </a:pPr>
            <a:fld id="{DBF40C6E-BEFA-43B8-8B38-6C43CB610781}" type="datetimeFigureOut">
              <a:rPr lang="en-US"/>
            </a:fld>
            <a:endParaRPr 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mn-lt"/>
                <a:ea typeface="+mn-ea"/>
              </a:defRPr>
            </a:lvl1pPr>
          </a:lstStyle>
          <a:p>
            <a:pPr>
              <a:defRPr/>
            </a:pPr>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900" smtClean="0">
                <a:solidFill>
                  <a:srgbClr val="898989"/>
                </a:solidFill>
              </a:defRPr>
            </a:lvl1pPr>
          </a:lstStyle>
          <a:p>
            <a:pPr>
              <a:defRPr/>
            </a:pPr>
            <a:fld id="{8CC9592E-B58D-4850-8934-BCF25F6F2A57}"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ransition/>
  <p:txStyles>
    <p:titleStyle>
      <a:lvl1pPr algn="ctr" defTabSz="685800" rtl="0" eaLnBrk="0" fontAlgn="base" hangingPunct="0">
        <a:spcBef>
          <a:spcPct val="0"/>
        </a:spcBef>
        <a:spcAft>
          <a:spcPct val="0"/>
        </a:spcAft>
        <a:defRPr sz="3300" kern="1200">
          <a:solidFill>
            <a:schemeClr val="tx1"/>
          </a:solidFill>
          <a:latin typeface="+mj-lt"/>
          <a:ea typeface="+mj-ea"/>
          <a:cs typeface="+mj-cs"/>
        </a:defRPr>
      </a:lvl1pPr>
      <a:lvl2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2pPr>
      <a:lvl3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3pPr>
      <a:lvl4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4pPr>
      <a:lvl5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5pPr>
      <a:lvl6pPr marL="4572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6pPr>
      <a:lvl7pPr marL="9144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7pPr>
      <a:lvl8pPr marL="13716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8pPr>
      <a:lvl9pPr marL="18288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9pPr>
    </p:titleStyle>
    <p:bodyStyle>
      <a:lvl1pPr marL="257175" indent="-257175" algn="l" defTabSz="6858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4099"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mn-lt"/>
                <a:ea typeface="+mn-ea"/>
              </a:defRPr>
            </a:lvl1pPr>
          </a:lstStyle>
          <a:p>
            <a:pPr>
              <a:defRPr/>
            </a:pPr>
            <a:fld id="{9EC9836D-2047-4229-B1D1-37CD3326BD40}" type="datetimeFigureOut">
              <a:rPr lang="en-US"/>
            </a:fld>
            <a:endParaRPr 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mn-lt"/>
                <a:ea typeface="+mn-ea"/>
              </a:defRPr>
            </a:lvl1pPr>
          </a:lstStyle>
          <a:p>
            <a:pPr>
              <a:defRPr/>
            </a:pPr>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900" smtClean="0">
                <a:solidFill>
                  <a:srgbClr val="898989"/>
                </a:solidFill>
              </a:defRPr>
            </a:lvl1pPr>
          </a:lstStyle>
          <a:p>
            <a:pPr>
              <a:defRPr/>
            </a:pPr>
            <a:fld id="{E9FD1F79-B091-4D2B-B8FE-11C4D6524874}"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ransition/>
  <p:txStyles>
    <p:titleStyle>
      <a:lvl1pPr algn="ctr" defTabSz="685800" rtl="0" eaLnBrk="0" fontAlgn="base" hangingPunct="0">
        <a:spcBef>
          <a:spcPct val="0"/>
        </a:spcBef>
        <a:spcAft>
          <a:spcPct val="0"/>
        </a:spcAft>
        <a:defRPr sz="3300" kern="1200">
          <a:solidFill>
            <a:schemeClr val="tx1"/>
          </a:solidFill>
          <a:latin typeface="+mj-lt"/>
          <a:ea typeface="+mj-ea"/>
          <a:cs typeface="+mj-cs"/>
        </a:defRPr>
      </a:lvl1pPr>
      <a:lvl2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2pPr>
      <a:lvl3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3pPr>
      <a:lvl4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4pPr>
      <a:lvl5pPr algn="ctr" defTabSz="685800" rtl="0" eaLnBrk="0" fontAlgn="base" hangingPunct="0">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5pPr>
      <a:lvl6pPr marL="4572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6pPr>
      <a:lvl7pPr marL="9144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7pPr>
      <a:lvl8pPr marL="13716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8pPr>
      <a:lvl9pPr marL="1828800" algn="ctr" defTabSz="685800" rtl="0" fontAlgn="base">
        <a:spcBef>
          <a:spcPct val="0"/>
        </a:spcBef>
        <a:spcAft>
          <a:spcPct val="0"/>
        </a:spcAft>
        <a:defRPr sz="3300">
          <a:solidFill>
            <a:schemeClr val="tx1"/>
          </a:solidFill>
          <a:latin typeface="Calibri Light" panose="020F0302020204030204" pitchFamily="34" charset="0"/>
          <a:ea typeface="微软雅黑" panose="020B0503020204020204" pitchFamily="34" charset="-122"/>
        </a:defRPr>
      </a:lvl9pPr>
    </p:titleStyle>
    <p:bodyStyle>
      <a:lvl1pPr marL="257175" indent="-257175" algn="l" defTabSz="6858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9.pn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9.xml"/><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9.xml"/><Relationship Id="rId2" Type="http://schemas.openxmlformats.org/officeDocument/2006/relationships/image" Target="../media/image7.emf"/><Relationship Id="rId1"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9.xml"/><Relationship Id="rId2" Type="http://schemas.openxmlformats.org/officeDocument/2006/relationships/image" Target="../media/image23.wmf"/><Relationship Id="rId1"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9.xml"/><Relationship Id="rId4" Type="http://schemas.openxmlformats.org/officeDocument/2006/relationships/image" Target="../media/image29.emf"/><Relationship Id="rId3" Type="http://schemas.openxmlformats.org/officeDocument/2006/relationships/oleObject" Target="../embeddings/oleObject6.bin"/><Relationship Id="rId2" Type="http://schemas.openxmlformats.org/officeDocument/2006/relationships/image" Target="../media/image28.wmf"/><Relationship Id="rId1"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9.xml"/><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 Id="rId3" Type="http://schemas.openxmlformats.org/officeDocument/2006/relationships/oleObject" Target="../embeddings/oleObject8.bin"/><Relationship Id="rId2" Type="http://schemas.openxmlformats.org/officeDocument/2006/relationships/image" Target="../media/image30.emf"/><Relationship Id="rId1"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9.xml"/><Relationship Id="rId3" Type="http://schemas.openxmlformats.org/officeDocument/2006/relationships/image" Target="../media/image35.emf"/><Relationship Id="rId2" Type="http://schemas.openxmlformats.org/officeDocument/2006/relationships/oleObject" Target="../embeddings/oleObject9.bin"/><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9.xml"/><Relationship Id="rId7" Type="http://schemas.openxmlformats.org/officeDocument/2006/relationships/image" Target="../media/image39.wmf"/><Relationship Id="rId6" Type="http://schemas.openxmlformats.org/officeDocument/2006/relationships/image" Target="../media/image38.wmf"/><Relationship Id="rId5" Type="http://schemas.openxmlformats.org/officeDocument/2006/relationships/oleObject" Target="../embeddings/oleObject11.bin"/><Relationship Id="rId4" Type="http://schemas.openxmlformats.org/officeDocument/2006/relationships/image" Target="../media/image37.wmf"/><Relationship Id="rId3" Type="http://schemas.openxmlformats.org/officeDocument/2006/relationships/image" Target="../media/image35.emf"/><Relationship Id="rId2" Type="http://schemas.openxmlformats.org/officeDocument/2006/relationships/oleObject" Target="../embeddings/oleObject10.bin"/><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44.wmf"/><Relationship Id="rId7" Type="http://schemas.openxmlformats.org/officeDocument/2006/relationships/oleObject" Target="../embeddings/oleObject15.bin"/><Relationship Id="rId6" Type="http://schemas.openxmlformats.org/officeDocument/2006/relationships/image" Target="../media/image43.wmf"/><Relationship Id="rId5" Type="http://schemas.openxmlformats.org/officeDocument/2006/relationships/oleObject" Target="../embeddings/oleObject14.bin"/><Relationship Id="rId4" Type="http://schemas.openxmlformats.org/officeDocument/2006/relationships/image" Target="../media/image42.emf"/><Relationship Id="rId3" Type="http://schemas.openxmlformats.org/officeDocument/2006/relationships/oleObject" Target="../embeddings/oleObject13.bin"/><Relationship Id="rId2" Type="http://schemas.openxmlformats.org/officeDocument/2006/relationships/image" Target="../media/image41.wmf"/><Relationship Id="rId10" Type="http://schemas.openxmlformats.org/officeDocument/2006/relationships/vmlDrawing" Target="../drawings/vmlDrawing9.vml"/><Relationship Id="rId1"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9.xml"/><Relationship Id="rId4" Type="http://schemas.openxmlformats.org/officeDocument/2006/relationships/image" Target="../media/image46.wmf"/><Relationship Id="rId3" Type="http://schemas.openxmlformats.org/officeDocument/2006/relationships/oleObject" Target="../embeddings/oleObject17.bin"/><Relationship Id="rId2" Type="http://schemas.openxmlformats.org/officeDocument/2006/relationships/image" Target="../media/image45.wmf"/><Relationship Id="rId1"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9.xml"/><Relationship Id="rId2" Type="http://schemas.openxmlformats.org/officeDocument/2006/relationships/image" Target="../media/image47.wmf"/><Relationship Id="rId1" Type="http://schemas.openxmlformats.org/officeDocument/2006/relationships/oleObject" Target="../embeddings/oleObject18.bin"/></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9.xml"/><Relationship Id="rId4" Type="http://schemas.openxmlformats.org/officeDocument/2006/relationships/image" Target="../media/image49.wmf"/><Relationship Id="rId3" Type="http://schemas.openxmlformats.org/officeDocument/2006/relationships/oleObject" Target="../embeddings/oleObject20.bin"/><Relationship Id="rId2" Type="http://schemas.openxmlformats.org/officeDocument/2006/relationships/image" Target="../media/image48.wmf"/><Relationship Id="rId1" Type="http://schemas.openxmlformats.org/officeDocument/2006/relationships/oleObject" Target="../embeddings/oleObject19.bin"/></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9.xml"/><Relationship Id="rId2" Type="http://schemas.openxmlformats.org/officeDocument/2006/relationships/image" Target="../media/image50.wmf"/><Relationship Id="rId1" Type="http://schemas.openxmlformats.org/officeDocument/2006/relationships/oleObject" Target="../embeddings/oleObject2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9" Type="http://schemas.openxmlformats.org/officeDocument/2006/relationships/image" Target="../media/image55.wmf"/><Relationship Id="rId8" Type="http://schemas.openxmlformats.org/officeDocument/2006/relationships/oleObject" Target="../embeddings/oleObject25.bin"/><Relationship Id="rId7" Type="http://schemas.openxmlformats.org/officeDocument/2006/relationships/image" Target="../media/image54.wmf"/><Relationship Id="rId6" Type="http://schemas.openxmlformats.org/officeDocument/2006/relationships/oleObject" Target="../embeddings/oleObject24.bin"/><Relationship Id="rId5" Type="http://schemas.openxmlformats.org/officeDocument/2006/relationships/image" Target="../media/image53.wmf"/><Relationship Id="rId4" Type="http://schemas.openxmlformats.org/officeDocument/2006/relationships/oleObject" Target="../embeddings/oleObject23.bin"/><Relationship Id="rId3" Type="http://schemas.openxmlformats.org/officeDocument/2006/relationships/image" Target="../media/image52.wmf"/><Relationship Id="rId2" Type="http://schemas.openxmlformats.org/officeDocument/2006/relationships/oleObject" Target="../embeddings/oleObject22.bin"/><Relationship Id="rId12" Type="http://schemas.openxmlformats.org/officeDocument/2006/relationships/vmlDrawing" Target="../drawings/vmlDrawing14.vml"/><Relationship Id="rId11" Type="http://schemas.openxmlformats.org/officeDocument/2006/relationships/slideLayout" Target="../slideLayouts/slideLayout9.xml"/><Relationship Id="rId10" Type="http://schemas.openxmlformats.org/officeDocument/2006/relationships/image" Target="../media/image56.png"/><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9.xml"/><Relationship Id="rId3" Type="http://schemas.openxmlformats.org/officeDocument/2006/relationships/image" Target="../media/image58.emf"/><Relationship Id="rId2" Type="http://schemas.openxmlformats.org/officeDocument/2006/relationships/oleObject" Target="../embeddings/oleObject26.bin"/><Relationship Id="rId1" Type="http://schemas.openxmlformats.org/officeDocument/2006/relationships/image" Target="../media/image57.wmf"/></Relationships>
</file>

<file path=ppt/slides/_rels/slide39.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9.xml"/><Relationship Id="rId4" Type="http://schemas.openxmlformats.org/officeDocument/2006/relationships/image" Target="../media/image60.wmf"/><Relationship Id="rId3" Type="http://schemas.openxmlformats.org/officeDocument/2006/relationships/oleObject" Target="../embeddings/oleObject28.bin"/><Relationship Id="rId2" Type="http://schemas.openxmlformats.org/officeDocument/2006/relationships/image" Target="../media/image59.emf"/><Relationship Id="rId1"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2.png"/><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9.xml"/><Relationship Id="rId3" Type="http://schemas.openxmlformats.org/officeDocument/2006/relationships/image" Target="../media/image64.emf"/><Relationship Id="rId2" Type="http://schemas.openxmlformats.org/officeDocument/2006/relationships/oleObject" Target="../embeddings/oleObject29.bin"/><Relationship Id="rId1" Type="http://schemas.openxmlformats.org/officeDocument/2006/relationships/image" Target="../media/image63.wmf"/></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9.png"/><Relationship Id="rId1" Type="http://schemas.openxmlformats.org/officeDocument/2006/relationships/image" Target="../media/image68.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9.xml"/><Relationship Id="rId2" Type="http://schemas.openxmlformats.org/officeDocument/2006/relationships/image" Target="../media/image7.e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任意多边形 35"/>
          <p:cNvSpPr/>
          <p:nvPr/>
        </p:nvSpPr>
        <p:spPr>
          <a:xfrm rot="2700000">
            <a:off x="3933825" y="-346075"/>
            <a:ext cx="2382838" cy="2382838"/>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US" altLang="zh-CN" sz="1015"/>
              <a:t>2A3Z</a:t>
            </a:r>
            <a:endParaRPr lang="en-US" altLang="zh-CN" sz="1015"/>
          </a:p>
        </p:txBody>
      </p:sp>
      <p:sp>
        <p:nvSpPr>
          <p:cNvPr id="25" name="任意多边形 24"/>
          <p:cNvSpPr/>
          <p:nvPr/>
        </p:nvSpPr>
        <p:spPr>
          <a:xfrm rot="2700000">
            <a:off x="8837613" y="2305050"/>
            <a:ext cx="612775" cy="612775"/>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a:p>
        </p:txBody>
      </p:sp>
      <p:sp>
        <p:nvSpPr>
          <p:cNvPr id="30" name="任意多边形 29"/>
          <p:cNvSpPr/>
          <p:nvPr/>
        </p:nvSpPr>
        <p:spPr>
          <a:xfrm rot="2700000">
            <a:off x="8968581" y="5741194"/>
            <a:ext cx="230188" cy="400050"/>
          </a:xfrm>
          <a:custGeom>
            <a:avLst/>
            <a:gdLst>
              <a:gd name="connsiteX0" fmla="*/ 0 w 307527"/>
              <a:gd name="connsiteY0" fmla="*/ 0 h 532977"/>
              <a:gd name="connsiteX1" fmla="*/ 307527 w 307527"/>
              <a:gd name="connsiteY1" fmla="*/ 307527 h 532977"/>
              <a:gd name="connsiteX2" fmla="*/ 82077 w 307527"/>
              <a:gd name="connsiteY2" fmla="*/ 532977 h 532977"/>
              <a:gd name="connsiteX3" fmla="*/ 0 w 307527"/>
              <a:gd name="connsiteY3" fmla="*/ 532977 h 532977"/>
            </a:gdLst>
            <a:ahLst/>
            <a:cxnLst>
              <a:cxn ang="0">
                <a:pos x="connsiteX0" y="connsiteY0"/>
              </a:cxn>
              <a:cxn ang="0">
                <a:pos x="connsiteX1" y="connsiteY1"/>
              </a:cxn>
              <a:cxn ang="0">
                <a:pos x="connsiteX2" y="connsiteY2"/>
              </a:cxn>
              <a:cxn ang="0">
                <a:pos x="connsiteX3" y="connsiteY3"/>
              </a:cxn>
            </a:cxnLst>
            <a:rect l="l" t="t" r="r" b="b"/>
            <a:pathLst>
              <a:path w="307527" h="532977">
                <a:moveTo>
                  <a:pt x="0" y="0"/>
                </a:moveTo>
                <a:lnTo>
                  <a:pt x="307527" y="307527"/>
                </a:lnTo>
                <a:lnTo>
                  <a:pt x="82077" y="532977"/>
                </a:lnTo>
                <a:lnTo>
                  <a:pt x="0" y="53297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a:p>
        </p:txBody>
      </p:sp>
      <p:grpSp>
        <p:nvGrpSpPr>
          <p:cNvPr id="18437" name="组合 13"/>
          <p:cNvGrpSpPr/>
          <p:nvPr/>
        </p:nvGrpSpPr>
        <p:grpSpPr bwMode="auto">
          <a:xfrm>
            <a:off x="4181475" y="1897063"/>
            <a:ext cx="4446588" cy="4279900"/>
            <a:chOff x="4181168" y="1039761"/>
            <a:chExt cx="4447349" cy="4280006"/>
          </a:xfrm>
        </p:grpSpPr>
        <p:cxnSp>
          <p:nvCxnSpPr>
            <p:cNvPr id="26" name="直接连接符 25"/>
            <p:cNvCxnSpPr/>
            <p:nvPr/>
          </p:nvCxnSpPr>
          <p:spPr>
            <a:xfrm>
              <a:off x="4181168" y="1039761"/>
              <a:ext cx="944725" cy="94458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976642" y="1712878"/>
              <a:ext cx="944724" cy="944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367530" y="3100387"/>
              <a:ext cx="2260987" cy="221938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18438" name="图片占位符 10"/>
          <p:cNvPicPr>
            <a:picLocks noGrp="1" noChangeAspect="1" noChangeArrowheads="1"/>
          </p:cNvPicPr>
          <p:nvPr>
            <p:ph type="pic" sz="quarter" idx="12"/>
          </p:nvPr>
        </p:nvPicPr>
        <p:blipFill>
          <a:blip r:embed="rId1">
            <a:extLst>
              <a:ext uri="{28A0092B-C50C-407E-A947-70E740481C1C}">
                <a14:useLocalDpi xmlns:a14="http://schemas.microsoft.com/office/drawing/2010/main" val="0"/>
              </a:ext>
            </a:extLst>
          </a:blip>
          <a:srcRect t="8562" b="8562"/>
          <a:stretch>
            <a:fillRect/>
          </a:stretch>
        </p:blipFill>
        <p:spPr>
          <a:xfrm>
            <a:off x="6940550" y="-28575"/>
            <a:ext cx="2203450" cy="2284413"/>
          </a:xfrm>
          <a:prstGeom prst="rect">
            <a:avLst/>
          </a:prstGeom>
        </p:spPr>
      </p:pic>
      <p:pic>
        <p:nvPicPr>
          <p:cNvPr id="18439" name="图片占位符 9"/>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34084" r="34084"/>
          <a:stretch>
            <a:fillRect/>
          </a:stretch>
        </p:blipFill>
        <p:spPr>
          <a:xfrm>
            <a:off x="6962775" y="2427288"/>
            <a:ext cx="2181225" cy="4494212"/>
          </a:xfrm>
          <a:prstGeom prst="rect">
            <a:avLst/>
          </a:prstGeom>
        </p:spPr>
      </p:pic>
      <p:pic>
        <p:nvPicPr>
          <p:cNvPr id="18440" name="图片占位符 8"/>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5056" r="25056"/>
          <a:stretch>
            <a:fillRect/>
          </a:stretch>
        </p:blipFill>
        <p:spPr>
          <a:xfrm>
            <a:off x="5192713" y="96838"/>
            <a:ext cx="3368675" cy="4494212"/>
          </a:xfrm>
          <a:prstGeom prst="rect">
            <a:avLst/>
          </a:prstGeom>
        </p:spPr>
      </p:pic>
      <p:sp>
        <p:nvSpPr>
          <p:cNvPr id="18441" name="TextBox 26"/>
          <p:cNvSpPr txBox="1">
            <a:spLocks noChangeArrowheads="1"/>
          </p:cNvSpPr>
          <p:nvPr/>
        </p:nvSpPr>
        <p:spPr bwMode="auto">
          <a:xfrm>
            <a:off x="179705" y="2420938"/>
            <a:ext cx="47548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zh-CN" altLang="en-US" sz="6000" b="1">
                <a:solidFill>
                  <a:srgbClr val="1557AE"/>
                </a:solidFill>
                <a:latin typeface="微软雅黑" panose="020B0503020204020204" pitchFamily="34" charset="-122"/>
              </a:rPr>
              <a:t>计算机图形学</a:t>
            </a:r>
            <a:endParaRPr lang="zh-CN" altLang="en-US" sz="6000" b="1">
              <a:solidFill>
                <a:srgbClr val="1557AE"/>
              </a:solidFill>
              <a:latin typeface="微软雅黑" panose="020B0503020204020204" pitchFamily="34" charset="-122"/>
            </a:endParaRPr>
          </a:p>
        </p:txBody>
      </p:sp>
      <p:sp>
        <p:nvSpPr>
          <p:cNvPr id="39" name="TextBox 27"/>
          <p:cNvSpPr txBox="1"/>
          <p:nvPr/>
        </p:nvSpPr>
        <p:spPr>
          <a:xfrm>
            <a:off x="252413" y="3794125"/>
            <a:ext cx="6696075" cy="584200"/>
          </a:xfrm>
          <a:prstGeom prst="rect">
            <a:avLst/>
          </a:prstGeom>
          <a:noFill/>
        </p:spPr>
        <p:txBody>
          <a:bodyPr>
            <a:spAutoFit/>
          </a:bodyPr>
          <a:lstStyle/>
          <a:p>
            <a:pPr eaLnBrk="1" fontAlgn="auto" hangingPunct="1">
              <a:spcBef>
                <a:spcPts val="0"/>
              </a:spcBef>
              <a:spcAft>
                <a:spcPts val="0"/>
              </a:spcAft>
              <a:defRPr/>
            </a:pPr>
            <a:r>
              <a:rPr lang="zh-CN" altLang="en-US" sz="3200" b="1" dirty="0">
                <a:solidFill>
                  <a:schemeClr val="tx1">
                    <a:lumMod val="75000"/>
                    <a:lumOff val="25000"/>
                  </a:schemeClr>
                </a:solidFill>
                <a:latin typeface="微软雅黑" panose="020B0503020204020204" pitchFamily="34" charset="-122"/>
              </a:rPr>
              <a:t>课程资料</a:t>
            </a:r>
            <a:endParaRPr lang="zh-CN" altLang="en-US" sz="3200" b="1" dirty="0">
              <a:solidFill>
                <a:schemeClr val="tx1">
                  <a:lumMod val="75000"/>
                  <a:lumOff val="25000"/>
                </a:schemeClr>
              </a:solidFill>
              <a:latin typeface="微软雅黑" panose="020B0503020204020204" pitchFamily="34" charset="-122"/>
            </a:endParaRPr>
          </a:p>
        </p:txBody>
      </p:sp>
      <p:sp>
        <p:nvSpPr>
          <p:cNvPr id="18443" name="矩形 39"/>
          <p:cNvSpPr>
            <a:spLocks noChangeArrowheads="1"/>
          </p:cNvSpPr>
          <p:nvPr/>
        </p:nvSpPr>
        <p:spPr bwMode="auto">
          <a:xfrm>
            <a:off x="250825" y="4503738"/>
            <a:ext cx="194500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en-US" altLang="zh-CN" dirty="0">
                <a:solidFill>
                  <a:srgbClr val="1557AE"/>
                </a:solidFill>
                <a:latin typeface="微软雅黑" panose="020B0503020204020204" pitchFamily="34" charset="-122"/>
              </a:rPr>
              <a:t>2022-2023</a:t>
            </a:r>
            <a:r>
              <a:rPr lang="zh-CN" altLang="en-US" dirty="0">
                <a:solidFill>
                  <a:srgbClr val="1557AE"/>
                </a:solidFill>
                <a:latin typeface="微软雅黑" panose="020B0503020204020204" pitchFamily="34" charset="-122"/>
              </a:rPr>
              <a:t>（</a:t>
            </a:r>
            <a:r>
              <a:rPr lang="en-US" altLang="zh-CN" dirty="0">
                <a:solidFill>
                  <a:srgbClr val="1557AE"/>
                </a:solidFill>
                <a:latin typeface="微软雅黑" panose="020B0503020204020204" pitchFamily="34" charset="-122"/>
              </a:rPr>
              <a:t>2</a:t>
            </a:r>
            <a:r>
              <a:rPr lang="zh-CN" altLang="en-US" dirty="0">
                <a:solidFill>
                  <a:srgbClr val="1557AE"/>
                </a:solidFill>
                <a:latin typeface="微软雅黑" panose="020B0503020204020204" pitchFamily="34" charset="-122"/>
              </a:rPr>
              <a:t>）</a:t>
            </a:r>
            <a:endParaRPr lang="zh-CN" altLang="en-US" dirty="0">
              <a:solidFill>
                <a:srgbClr val="1557AE"/>
              </a:solidFill>
              <a:latin typeface="微软雅黑" panose="020B0503020204020204" pitchFamily="34" charset="-122"/>
            </a:endParaRPr>
          </a:p>
        </p:txBody>
      </p:sp>
      <p:cxnSp>
        <p:nvCxnSpPr>
          <p:cNvPr id="41" name="直接连接符 40"/>
          <p:cNvCxnSpPr/>
          <p:nvPr/>
        </p:nvCxnSpPr>
        <p:spPr>
          <a:xfrm>
            <a:off x="395288" y="3719513"/>
            <a:ext cx="266541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8445" name="组合 43"/>
          <p:cNvGrpSpPr/>
          <p:nvPr/>
        </p:nvGrpSpPr>
        <p:grpSpPr bwMode="auto">
          <a:xfrm>
            <a:off x="-212725" y="4683125"/>
            <a:ext cx="1739900" cy="1617663"/>
            <a:chOff x="4181168" y="1039761"/>
            <a:chExt cx="1740064" cy="1617031"/>
          </a:xfrm>
        </p:grpSpPr>
        <p:cxnSp>
          <p:nvCxnSpPr>
            <p:cNvPr id="45" name="直接连接符 44"/>
            <p:cNvCxnSpPr/>
            <p:nvPr/>
          </p:nvCxnSpPr>
          <p:spPr>
            <a:xfrm>
              <a:off x="4181168" y="1039761"/>
              <a:ext cx="944652" cy="94419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976581" y="1712598"/>
              <a:ext cx="944651" cy="9441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颜色</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23495" y="1196340"/>
            <a:ext cx="910844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rgbClr val="FF0000"/>
                </a:solidFill>
                <a:effectLst>
                  <a:outerShdw blurRad="38100" dist="38100" dir="2700000" algn="tl">
                    <a:srgbClr val="FFFFFF"/>
                  </a:outerShdw>
                </a:effectLst>
              </a:rPr>
              <a:t>三原色</a:t>
            </a:r>
            <a:r>
              <a:rPr lang="zh-CN" sz="2000" dirty="0">
                <a:effectLst>
                  <a:outerShdw blurRad="38100" dist="38100" dir="2700000" algn="tl">
                    <a:srgbClr val="FFFFFF"/>
                  </a:outerShdw>
                </a:effectLst>
              </a:rPr>
              <a:t>：红、绿、</a:t>
            </a:r>
            <a:r>
              <a:rPr lang="zh-CN" sz="2000" dirty="0">
                <a:effectLst>
                  <a:outerShdw blurRad="38100" dist="38100" dir="2700000" algn="tl">
                    <a:srgbClr val="FFFFFF"/>
                  </a:outerShdw>
                </a:effectLst>
              </a:rPr>
              <a:t>蓝 </a:t>
            </a:r>
            <a:endParaRPr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sz="1750" dirty="0">
                <a:effectLst>
                  <a:outerShdw blurRad="38100" dist="38100" dir="2700000" algn="tl">
                    <a:srgbClr val="FFFFFF"/>
                  </a:outerShdw>
                </a:effectLst>
                <a:sym typeface="+mn-ea"/>
              </a:rPr>
              <a:t>基于人眼视觉颜色感知的</a:t>
            </a:r>
            <a:r>
              <a:rPr lang="zh-CN" sz="1750" dirty="0">
                <a:solidFill>
                  <a:srgbClr val="FF0000"/>
                </a:solidFill>
                <a:effectLst>
                  <a:outerShdw blurRad="38100" dist="38100" dir="2700000" algn="tl">
                    <a:srgbClr val="FFFFFF"/>
                  </a:outerShdw>
                </a:effectLst>
                <a:sym typeface="+mn-ea"/>
              </a:rPr>
              <a:t>三刺激理论</a:t>
            </a:r>
            <a:r>
              <a:rPr lang="zh-CN" sz="1750" dirty="0">
                <a:effectLst>
                  <a:outerShdw blurRad="38100" dist="38100" dir="2700000" algn="tl">
                    <a:srgbClr val="FFFFFF"/>
                  </a:outerShdw>
                </a:effectLst>
                <a:sym typeface="+mn-ea"/>
              </a:rPr>
              <a:t>设计的</a:t>
            </a:r>
            <a:endParaRPr lang="zh-CN" sz="1750" dirty="0">
              <a:effectLst>
                <a:outerShdw blurRad="38100" dist="38100" dir="2700000" algn="tl">
                  <a:srgbClr val="FFFFFF"/>
                </a:outerShdw>
              </a:effectLst>
              <a:sym typeface="+mn-ea"/>
            </a:endParaRPr>
          </a:p>
          <a:p>
            <a:pPr marL="457200" lvl="1" indent="0" eaLnBrk="1" latinLnBrk="0" hangingPunct="1">
              <a:lnSpc>
                <a:spcPct val="125000"/>
              </a:lnSpc>
              <a:spcBef>
                <a:spcPts val="0"/>
              </a:spcBef>
              <a:spcAft>
                <a:spcPts val="600"/>
              </a:spcAft>
              <a:defRPr/>
            </a:pPr>
            <a:r>
              <a:rPr lang="zh-CN" sz="1750" dirty="0">
                <a:effectLst>
                  <a:outerShdw blurRad="38100" dist="38100" dir="2700000" algn="tl">
                    <a:srgbClr val="FFFFFF"/>
                  </a:outerShdw>
                </a:effectLst>
                <a:sym typeface="+mn-ea"/>
              </a:rPr>
              <a:t>三刺激</a:t>
            </a:r>
            <a:r>
              <a:rPr lang="zh-CN" sz="1750" dirty="0">
                <a:effectLst>
                  <a:outerShdw blurRad="38100" dist="38100" dir="2700000" algn="tl">
                    <a:srgbClr val="FFFFFF"/>
                  </a:outerShdw>
                </a:effectLst>
                <a:sym typeface="+mn-ea"/>
              </a:rPr>
              <a:t>：人眼的视网膜中有三种类型的视锥细胞，分别对红、绿、蓝三种色光最敏感</a:t>
            </a:r>
            <a:endParaRPr lang="zh-CN" sz="1750" dirty="0">
              <a:effectLst>
                <a:outerShdw blurRad="38100" dist="38100" dir="2700000" algn="tl">
                  <a:srgbClr val="FFFFFF"/>
                </a:outerShdw>
              </a:effectLst>
              <a:sym typeface="+mn-ea"/>
            </a:endParaRPr>
          </a:p>
          <a:p>
            <a:pPr marL="457200" lvl="1" indent="0" eaLnBrk="1" latinLnBrk="0" hangingPunct="1">
              <a:lnSpc>
                <a:spcPct val="125000"/>
              </a:lnSpc>
              <a:spcBef>
                <a:spcPts val="0"/>
              </a:spcBef>
              <a:spcAft>
                <a:spcPts val="600"/>
              </a:spcAft>
              <a:defRPr/>
            </a:pPr>
            <a:r>
              <a:rPr lang="zh-CN" sz="1750" dirty="0">
                <a:effectLst>
                  <a:outerShdw blurRad="38100" dist="38100" dir="2700000" algn="tl">
                    <a:srgbClr val="FFFFFF"/>
                  </a:outerShdw>
                </a:effectLst>
              </a:rPr>
              <a:t>人眼光谱灵敏度实验曲线证明，这些光在波长为</a:t>
            </a:r>
            <a:r>
              <a:rPr lang="en-US" altLang="zh-CN" sz="1750" dirty="0">
                <a:effectLst>
                  <a:outerShdw blurRad="38100" dist="38100" dir="2700000" algn="tl">
                    <a:srgbClr val="FFFFFF"/>
                  </a:outerShdw>
                </a:effectLst>
              </a:rPr>
              <a:t>630</a:t>
            </a:r>
            <a:r>
              <a:rPr lang="zh-CN" sz="1750" dirty="0">
                <a:effectLst>
                  <a:outerShdw blurRad="38100" dist="38100" dir="2700000" algn="tl">
                    <a:srgbClr val="FFFFFF"/>
                  </a:outerShdw>
                </a:effectLst>
              </a:rPr>
              <a:t>nm (红色)、546 nm（绿色）和435.8 nm（蓝色）时的刺激点达到高峰</a:t>
            </a:r>
            <a:r>
              <a:rPr lang="zh-CN" sz="2000" dirty="0">
                <a:effectLst>
                  <a:outerShdw blurRad="38100" dist="38100" dir="2700000" algn="tl">
                    <a:srgbClr val="FFFFFF"/>
                  </a:outerShdw>
                </a:effectLst>
              </a:rPr>
              <a:t>     </a:t>
            </a:r>
            <a:endParaRPr lang="zh-CN" altLang="en-US"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7172" name="Picture 4" descr="http://www.yywiki.net/uploads/201106/1307155970Qg4LGZKy_s.jpg"/>
          <p:cNvPicPr>
            <a:picLocks noChangeAspect="1"/>
          </p:cNvPicPr>
          <p:nvPr/>
        </p:nvPicPr>
        <p:blipFill>
          <a:blip r:embed="rId1">
            <a:clrChange>
              <a:clrFrom>
                <a:srgbClr val="EFFFF4">
                  <a:alpha val="100000"/>
                </a:srgbClr>
              </a:clrFrom>
              <a:clrTo>
                <a:srgbClr val="EFFFF4">
                  <a:alpha val="100000"/>
                  <a:alpha val="0"/>
                </a:srgbClr>
              </a:clrTo>
            </a:clrChange>
          </a:blip>
          <a:stretch>
            <a:fillRect/>
          </a:stretch>
        </p:blipFill>
        <p:spPr>
          <a:xfrm>
            <a:off x="179070" y="3716655"/>
            <a:ext cx="4973320" cy="2578100"/>
          </a:xfrm>
          <a:prstGeom prst="rect">
            <a:avLst/>
          </a:prstGeom>
          <a:noFill/>
          <a:ln w="9525">
            <a:noFill/>
          </a:ln>
        </p:spPr>
      </p:pic>
      <p:pic>
        <p:nvPicPr>
          <p:cNvPr id="7171" name="Picture 2"/>
          <p:cNvPicPr>
            <a:picLocks noChangeAspect="1"/>
          </p:cNvPicPr>
          <p:nvPr/>
        </p:nvPicPr>
        <p:blipFill>
          <a:blip r:embed="rId2"/>
          <a:stretch>
            <a:fillRect/>
          </a:stretch>
        </p:blipFill>
        <p:spPr>
          <a:xfrm>
            <a:off x="5219700" y="3429000"/>
            <a:ext cx="3903345" cy="3214370"/>
          </a:xfrm>
          <a:prstGeom prst="rect">
            <a:avLst/>
          </a:prstGeom>
          <a:noFill/>
          <a:ln w="12700" cmpd="sng">
            <a:solidFill>
              <a:schemeClr val="accent1">
                <a:shade val="50000"/>
              </a:schemeClr>
            </a:solidFill>
            <a:prstDash val="solid"/>
          </a:ln>
          <a:effectLst>
            <a:outerShdw dist="17961" dir="2699999" algn="ctr" rotWithShape="0">
              <a:srgbClr val="999999"/>
            </a:outerShdw>
          </a:effec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颜色</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23495" y="1196340"/>
            <a:ext cx="910844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rgbClr val="FF0000"/>
                </a:solidFill>
                <a:effectLst>
                  <a:outerShdw blurRad="38100" dist="38100" dir="2700000" algn="tl">
                    <a:srgbClr val="FFFFFF"/>
                  </a:outerShdw>
                </a:effectLst>
              </a:rPr>
              <a:t>原色系统</a:t>
            </a:r>
            <a:r>
              <a:rPr lang="zh-CN" sz="2000" dirty="0">
                <a:effectLst>
                  <a:outerShdw blurRad="38100" dist="38100" dir="2700000" algn="tl">
                    <a:srgbClr val="FFFFFF"/>
                  </a:outerShdw>
                </a:effectLst>
              </a:rPr>
              <a:t>： 两类</a:t>
            </a:r>
            <a:endParaRPr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sz="1800" dirty="0">
                <a:solidFill>
                  <a:srgbClr val="FF0000"/>
                </a:solidFill>
                <a:effectLst>
                  <a:outerShdw blurRad="38100" dist="38100" dir="2700000" algn="tl">
                    <a:srgbClr val="FFFFFF"/>
                  </a:outerShdw>
                </a:effectLst>
                <a:sym typeface="+mn-ea"/>
              </a:rPr>
              <a:t>加色</a:t>
            </a:r>
            <a:r>
              <a:rPr lang="zh-CN" sz="1800" dirty="0">
                <a:effectLst>
                  <a:outerShdw blurRad="38100" dist="38100" dir="2700000" algn="tl">
                    <a:srgbClr val="FFFFFF"/>
                  </a:outerShdw>
                </a:effectLst>
                <a:sym typeface="+mn-ea"/>
              </a:rPr>
              <a:t>系统：通过对颜色分量的叠加产生新颜色；如</a:t>
            </a:r>
            <a:r>
              <a:rPr lang="en-US" altLang="zh-CN" sz="1800" dirty="0">
                <a:effectLst>
                  <a:outerShdw blurRad="38100" dist="38100" dir="2700000" algn="tl">
                    <a:srgbClr val="FFFFFF"/>
                  </a:outerShdw>
                </a:effectLst>
                <a:sym typeface="+mn-ea"/>
              </a:rPr>
              <a:t>RGB</a:t>
            </a:r>
            <a:endParaRPr lang="zh-CN" sz="1800" dirty="0">
              <a:effectLst>
                <a:outerShdw blurRad="38100" dist="38100" dir="2700000" algn="tl">
                  <a:srgbClr val="FFFFFF"/>
                </a:outerShdw>
              </a:effectLst>
              <a:sym typeface="+mn-ea"/>
            </a:endParaRPr>
          </a:p>
          <a:p>
            <a:pPr marL="457200" lvl="1" indent="0" eaLnBrk="1" latinLnBrk="0" hangingPunct="1">
              <a:lnSpc>
                <a:spcPct val="125000"/>
              </a:lnSpc>
              <a:spcBef>
                <a:spcPts val="0"/>
              </a:spcBef>
              <a:spcAft>
                <a:spcPts val="600"/>
              </a:spcAft>
              <a:defRPr/>
            </a:pPr>
            <a:r>
              <a:rPr lang="zh-CN" sz="1800" dirty="0">
                <a:solidFill>
                  <a:srgbClr val="FF0000"/>
                </a:solidFill>
                <a:effectLst>
                  <a:outerShdw blurRad="38100" dist="38100" dir="2700000" algn="tl">
                    <a:srgbClr val="FFFFFF"/>
                  </a:outerShdw>
                </a:effectLst>
                <a:sym typeface="+mn-ea"/>
              </a:rPr>
              <a:t>减色</a:t>
            </a:r>
            <a:r>
              <a:rPr lang="zh-CN" sz="1800" dirty="0">
                <a:effectLst>
                  <a:outerShdw blurRad="38100" dist="38100" dir="2700000" algn="tl">
                    <a:srgbClr val="FFFFFF"/>
                  </a:outerShdw>
                </a:effectLst>
                <a:sym typeface="+mn-ea"/>
              </a:rPr>
              <a:t>系统：通过消除颜色分量来产生新颜色；如</a:t>
            </a:r>
            <a:r>
              <a:rPr lang="en-US" altLang="zh-CN" sz="1800" dirty="0">
                <a:effectLst>
                  <a:outerShdw blurRad="38100" dist="38100" dir="2700000" algn="tl">
                    <a:srgbClr val="FFFFFF"/>
                  </a:outerShdw>
                </a:effectLst>
                <a:sym typeface="+mn-ea"/>
              </a:rPr>
              <a:t>CMY</a:t>
            </a:r>
            <a:endParaRPr lang="zh-CN" sz="1800" dirty="0">
              <a:effectLst>
                <a:outerShdw blurRad="38100" dist="38100" dir="2700000" algn="tl">
                  <a:srgbClr val="FFFFFF"/>
                </a:outerShdw>
              </a:effectLst>
              <a:sym typeface="+mn-ea"/>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8198" name="Picture 59"/>
          <p:cNvPicPr>
            <a:picLocks noChangeAspect="1"/>
          </p:cNvPicPr>
          <p:nvPr/>
        </p:nvPicPr>
        <p:blipFill>
          <a:blip r:embed="rId1"/>
          <a:stretch>
            <a:fillRect/>
          </a:stretch>
        </p:blipFill>
        <p:spPr>
          <a:xfrm>
            <a:off x="899478" y="2780665"/>
            <a:ext cx="3375025" cy="3182938"/>
          </a:xfrm>
          <a:prstGeom prst="rect">
            <a:avLst/>
          </a:prstGeom>
          <a:noFill/>
          <a:ln w="9525">
            <a:noFill/>
          </a:ln>
        </p:spPr>
      </p:pic>
      <p:pic>
        <p:nvPicPr>
          <p:cNvPr id="8199" name="Picture 58"/>
          <p:cNvPicPr>
            <a:picLocks noChangeAspect="1"/>
          </p:cNvPicPr>
          <p:nvPr/>
        </p:nvPicPr>
        <p:blipFill>
          <a:blip r:embed="rId2"/>
          <a:stretch>
            <a:fillRect/>
          </a:stretch>
        </p:blipFill>
        <p:spPr>
          <a:xfrm>
            <a:off x="5075873" y="2852103"/>
            <a:ext cx="3376612" cy="3159125"/>
          </a:xfrm>
          <a:prstGeom prst="rect">
            <a:avLst/>
          </a:prstGeom>
          <a:noFill/>
          <a:ln w="9525">
            <a:noFill/>
          </a:ln>
        </p:spPr>
      </p:pic>
      <p:sp>
        <p:nvSpPr>
          <p:cNvPr id="8202" name="Rectangle 84"/>
          <p:cNvSpPr/>
          <p:nvPr/>
        </p:nvSpPr>
        <p:spPr>
          <a:xfrm>
            <a:off x="1187450" y="5732780"/>
            <a:ext cx="7037070" cy="1137285"/>
          </a:xfrm>
          <a:prstGeom prst="rect">
            <a:avLst/>
          </a:prstGeom>
        </p:spPr>
        <p:txBody>
          <a:bodyPr wrap="square" anchor="t" anchorCtr="0">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1"/>
              </a:buClr>
              <a:buSzPct val="65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1"/>
              </a:buClr>
              <a:buSzPct val="65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mn-lt"/>
                <a:ea typeface="+mn-ea"/>
              </a:defRPr>
            </a:lvl5pPr>
          </a:lstStyle>
          <a:p>
            <a:pPr marL="0" lvl="0" algn="l">
              <a:buClrTx/>
              <a:buSzTx/>
              <a:buFontTx/>
              <a:buNone/>
            </a:pPr>
            <a:endParaRPr lang="zh-CN" altLang="en-US" sz="2000" dirty="0">
              <a:latin typeface="Calibri" panose="020F0502020204030204" pitchFamily="34" charset="0"/>
              <a:ea typeface="微软雅黑" panose="020B0503020204020204" pitchFamily="34" charset="-122"/>
              <a:sym typeface="+mn-ea"/>
            </a:endParaRPr>
          </a:p>
          <a:p>
            <a:pPr marL="0" lvl="0" algn="l">
              <a:buClrTx/>
              <a:buSzTx/>
              <a:buFontTx/>
              <a:buNone/>
            </a:pPr>
            <a:r>
              <a:rPr lang="zh-CN" altLang="en-US" sz="2000" dirty="0">
                <a:latin typeface="Calibri" panose="020F0502020204030204" pitchFamily="34" charset="0"/>
                <a:ea typeface="微软雅黑" panose="020B0503020204020204" pitchFamily="34" charset="-122"/>
                <a:sym typeface="+mn-ea"/>
              </a:rPr>
              <a:t>（</a:t>
            </a:r>
            <a:r>
              <a:rPr lang="zh-CN" altLang="en-US" sz="2000" dirty="0">
                <a:latin typeface="Calibri" panose="020F0502020204030204" pitchFamily="34" charset="0"/>
                <a:ea typeface="微软雅黑" panose="020B0503020204020204" pitchFamily="34" charset="-122"/>
                <a:sym typeface="+mn-ea"/>
              </a:rPr>
              <a:t>a</a:t>
            </a:r>
            <a:r>
              <a:rPr lang="zh-CN" altLang="en-US" sz="2000" dirty="0">
                <a:latin typeface="Calibri" panose="020F0502020204030204" pitchFamily="34" charset="0"/>
                <a:ea typeface="微软雅黑" panose="020B0503020204020204" pitchFamily="34" charset="-122"/>
                <a:sym typeface="+mn-ea"/>
              </a:rPr>
              <a:t>）</a:t>
            </a:r>
            <a:r>
              <a:rPr lang="zh-CN" altLang="en-US" sz="2000" dirty="0">
                <a:latin typeface="Calibri" panose="020F0502020204030204" pitchFamily="34" charset="0"/>
                <a:ea typeface="微软雅黑" panose="020B0503020204020204" pitchFamily="34" charset="-122"/>
                <a:sym typeface="+mn-ea"/>
              </a:rPr>
              <a:t>RGB</a:t>
            </a:r>
            <a:r>
              <a:rPr lang="zh-CN" altLang="en-US" sz="2000" dirty="0">
                <a:latin typeface="Calibri" panose="020F0502020204030204" pitchFamily="34" charset="0"/>
                <a:ea typeface="微软雅黑" panose="020B0503020204020204" pitchFamily="34" charset="-122"/>
                <a:sym typeface="+mn-ea"/>
              </a:rPr>
              <a:t>加色系统                  </a:t>
            </a:r>
            <a:r>
              <a:rPr lang="en-US" altLang="zh-CN" sz="2000" dirty="0">
                <a:latin typeface="Calibri" panose="020F0502020204030204" pitchFamily="34" charset="0"/>
                <a:ea typeface="微软雅黑" panose="020B0503020204020204" pitchFamily="34" charset="-122"/>
                <a:sym typeface="+mn-ea"/>
              </a:rPr>
              <a:t>                      </a:t>
            </a:r>
            <a:r>
              <a:rPr lang="zh-CN" altLang="en-US" sz="2000" dirty="0">
                <a:latin typeface="Calibri" panose="020F0502020204030204" pitchFamily="34" charset="0"/>
                <a:ea typeface="微软雅黑" panose="020B0503020204020204" pitchFamily="34" charset="-122"/>
                <a:sym typeface="+mn-ea"/>
              </a:rPr>
              <a:t>（</a:t>
            </a:r>
            <a:r>
              <a:rPr lang="zh-CN" altLang="en-US" sz="2000" dirty="0">
                <a:latin typeface="Calibri" panose="020F0502020204030204" pitchFamily="34" charset="0"/>
                <a:ea typeface="微软雅黑" panose="020B0503020204020204" pitchFamily="34" charset="-122"/>
                <a:sym typeface="+mn-ea"/>
              </a:rPr>
              <a:t>b</a:t>
            </a:r>
            <a:r>
              <a:rPr lang="zh-CN" altLang="en-US" sz="2000" dirty="0">
                <a:latin typeface="Calibri" panose="020F0502020204030204" pitchFamily="34" charset="0"/>
                <a:ea typeface="微软雅黑" panose="020B0503020204020204" pitchFamily="34" charset="-122"/>
                <a:sym typeface="+mn-ea"/>
              </a:rPr>
              <a:t>）</a:t>
            </a:r>
            <a:r>
              <a:rPr lang="zh-CN" altLang="en-US" sz="2000" dirty="0">
                <a:latin typeface="Calibri" panose="020F0502020204030204" pitchFamily="34" charset="0"/>
                <a:ea typeface="微软雅黑" panose="020B0503020204020204" pitchFamily="34" charset="-122"/>
                <a:sym typeface="+mn-ea"/>
              </a:rPr>
              <a:t>CMY</a:t>
            </a:r>
            <a:r>
              <a:rPr lang="zh-CN" altLang="en-US" sz="2000" dirty="0">
                <a:latin typeface="Calibri" panose="020F0502020204030204" pitchFamily="34" charset="0"/>
                <a:ea typeface="微软雅黑" panose="020B0503020204020204" pitchFamily="34" charset="-122"/>
                <a:sym typeface="+mn-ea"/>
              </a:rPr>
              <a:t>减色系统</a:t>
            </a:r>
            <a:endParaRPr lang="zh-CN" altLang="en-US" sz="2000" dirty="0">
              <a:latin typeface="Calibri" panose="020F0502020204030204" pitchFamily="34" charset="0"/>
              <a:ea typeface="微软雅黑" panose="020B0503020204020204" pitchFamily="34" charset="-122"/>
              <a:sym typeface="+mn-ea"/>
            </a:endParaRPr>
          </a:p>
          <a:p>
            <a:pPr marL="0" lvl="0" algn="l">
              <a:buClrTx/>
              <a:buSzTx/>
              <a:buFontTx/>
              <a:buNone/>
            </a:pPr>
            <a:endParaRPr lang="zh-CN" altLang="en-US" sz="2000" dirty="0">
              <a:latin typeface="Calibri" panose="020F0502020204030204" pitchFamily="34" charset="0"/>
              <a:ea typeface="微软雅黑" panose="020B0503020204020204" pitchFamily="34" charset="-122"/>
              <a:sym typeface="+mn-ea"/>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颜色</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23495" y="1196340"/>
            <a:ext cx="910844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互补色</a:t>
            </a:r>
            <a:r>
              <a:rPr lang="zh-CN" sz="2000" dirty="0">
                <a:effectLst>
                  <a:outerShdw blurRad="38100" dist="38100" dir="2700000" algn="tl">
                    <a:srgbClr val="FFFFFF"/>
                  </a:outerShdw>
                </a:effectLst>
              </a:rPr>
              <a:t>： 补色指完全不包含另一种颜色</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sp>
        <p:nvSpPr>
          <p:cNvPr id="10244" name="Oval 69"/>
          <p:cNvSpPr/>
          <p:nvPr/>
        </p:nvSpPr>
        <p:spPr>
          <a:xfrm>
            <a:off x="1935480" y="5228590"/>
            <a:ext cx="1260475" cy="1260475"/>
          </a:xfrm>
          <a:prstGeom prst="ellipse">
            <a:avLst/>
          </a:prstGeom>
          <a:solidFill>
            <a:srgbClr val="00FFFF"/>
          </a:solidFill>
          <a:ln w="9525">
            <a:noFill/>
          </a:ln>
        </p:spPr>
        <p:txBody>
          <a:bodyPr wrap="none" anchor="ctr" anchorCtr="0"/>
          <a:p>
            <a:pPr algn="ctr">
              <a:buClrTx/>
            </a:pPr>
            <a:endParaRPr lang="zh-CN" altLang="en-US" dirty="0">
              <a:latin typeface="Arial" panose="020B0604020202020204" pitchFamily="34" charset="0"/>
            </a:endParaRPr>
          </a:p>
        </p:txBody>
      </p:sp>
      <p:sp>
        <p:nvSpPr>
          <p:cNvPr id="10245" name="Oval 70"/>
          <p:cNvSpPr/>
          <p:nvPr/>
        </p:nvSpPr>
        <p:spPr>
          <a:xfrm>
            <a:off x="1979930" y="1988503"/>
            <a:ext cx="1260475" cy="1260475"/>
          </a:xfrm>
          <a:prstGeom prst="ellipse">
            <a:avLst/>
          </a:prstGeom>
          <a:solidFill>
            <a:srgbClr val="FF0000"/>
          </a:solidFill>
          <a:ln w="9525">
            <a:noFill/>
          </a:ln>
        </p:spPr>
        <p:txBody>
          <a:bodyPr wrap="none" anchor="ctr" anchorCtr="0"/>
          <a:p>
            <a:pPr algn="ctr">
              <a:buClrTx/>
            </a:pPr>
            <a:endParaRPr lang="zh-CN" altLang="en-US" dirty="0">
              <a:latin typeface="Arial" panose="020B0604020202020204" pitchFamily="34" charset="0"/>
            </a:endParaRPr>
          </a:p>
        </p:txBody>
      </p:sp>
      <p:sp>
        <p:nvSpPr>
          <p:cNvPr id="10246" name="Line 71"/>
          <p:cNvSpPr/>
          <p:nvPr/>
        </p:nvSpPr>
        <p:spPr>
          <a:xfrm flipV="1">
            <a:off x="2565718" y="3563303"/>
            <a:ext cx="0" cy="1349375"/>
          </a:xfrm>
          <a:prstGeom prst="line">
            <a:avLst/>
          </a:prstGeom>
          <a:ln w="57150" cap="flat" cmpd="sng">
            <a:solidFill>
              <a:schemeClr val="tx1"/>
            </a:solidFill>
            <a:prstDash val="solid"/>
            <a:round/>
            <a:headEnd type="triangle" w="med" len="med"/>
            <a:tailEnd type="triangle" w="med" len="med"/>
          </a:ln>
        </p:spPr>
      </p:sp>
      <p:sp>
        <p:nvSpPr>
          <p:cNvPr id="10247" name="Oval 72"/>
          <p:cNvSpPr/>
          <p:nvPr/>
        </p:nvSpPr>
        <p:spPr>
          <a:xfrm>
            <a:off x="4319905" y="1988503"/>
            <a:ext cx="1260475" cy="1260475"/>
          </a:xfrm>
          <a:prstGeom prst="ellipse">
            <a:avLst/>
          </a:prstGeom>
          <a:solidFill>
            <a:srgbClr val="00FF00"/>
          </a:solidFill>
          <a:ln w="9525">
            <a:noFill/>
          </a:ln>
        </p:spPr>
        <p:txBody>
          <a:bodyPr wrap="none" anchor="ctr" anchorCtr="0"/>
          <a:p>
            <a:pPr algn="ctr">
              <a:buClrTx/>
            </a:pPr>
            <a:endParaRPr lang="zh-CN" altLang="en-US" dirty="0">
              <a:latin typeface="Arial" panose="020B0604020202020204" pitchFamily="34" charset="0"/>
            </a:endParaRPr>
          </a:p>
        </p:txBody>
      </p:sp>
      <p:sp>
        <p:nvSpPr>
          <p:cNvPr id="10248" name="Oval 73"/>
          <p:cNvSpPr/>
          <p:nvPr/>
        </p:nvSpPr>
        <p:spPr>
          <a:xfrm>
            <a:off x="4319905" y="5184140"/>
            <a:ext cx="1260475" cy="1260475"/>
          </a:xfrm>
          <a:prstGeom prst="ellipse">
            <a:avLst/>
          </a:prstGeom>
          <a:solidFill>
            <a:srgbClr val="FF00FF"/>
          </a:solidFill>
          <a:ln w="9525">
            <a:noFill/>
          </a:ln>
        </p:spPr>
        <p:txBody>
          <a:bodyPr wrap="none" anchor="ctr" anchorCtr="0"/>
          <a:p>
            <a:pPr algn="ctr">
              <a:buClrTx/>
            </a:pPr>
            <a:endParaRPr lang="zh-CN" altLang="en-US" dirty="0">
              <a:latin typeface="Arial" panose="020B0604020202020204" pitchFamily="34" charset="0"/>
            </a:endParaRPr>
          </a:p>
        </p:txBody>
      </p:sp>
      <p:sp>
        <p:nvSpPr>
          <p:cNvPr id="10249" name="Line 74"/>
          <p:cNvSpPr/>
          <p:nvPr/>
        </p:nvSpPr>
        <p:spPr>
          <a:xfrm flipV="1">
            <a:off x="4950143" y="3518853"/>
            <a:ext cx="0" cy="1349375"/>
          </a:xfrm>
          <a:prstGeom prst="line">
            <a:avLst/>
          </a:prstGeom>
          <a:ln w="57150" cap="flat" cmpd="sng">
            <a:solidFill>
              <a:schemeClr val="tx1"/>
            </a:solidFill>
            <a:prstDash val="solid"/>
            <a:round/>
            <a:headEnd type="triangle" w="med" len="med"/>
            <a:tailEnd type="triangle" w="med" len="med"/>
          </a:ln>
        </p:spPr>
      </p:sp>
      <p:sp>
        <p:nvSpPr>
          <p:cNvPr id="10250" name="Oval 75"/>
          <p:cNvSpPr/>
          <p:nvPr/>
        </p:nvSpPr>
        <p:spPr>
          <a:xfrm>
            <a:off x="6885305" y="1988503"/>
            <a:ext cx="1260475" cy="1260475"/>
          </a:xfrm>
          <a:prstGeom prst="ellipse">
            <a:avLst/>
          </a:prstGeom>
          <a:solidFill>
            <a:srgbClr val="0000FF"/>
          </a:solidFill>
          <a:ln w="9525">
            <a:noFill/>
          </a:ln>
        </p:spPr>
        <p:txBody>
          <a:bodyPr wrap="none" anchor="ctr" anchorCtr="0"/>
          <a:p>
            <a:pPr algn="ctr">
              <a:buClrTx/>
            </a:pPr>
            <a:endParaRPr lang="zh-CN" altLang="en-US" dirty="0">
              <a:latin typeface="Arial" panose="020B0604020202020204" pitchFamily="34" charset="0"/>
            </a:endParaRPr>
          </a:p>
        </p:txBody>
      </p:sp>
      <p:sp>
        <p:nvSpPr>
          <p:cNvPr id="10251" name="Oval 76"/>
          <p:cNvSpPr/>
          <p:nvPr/>
        </p:nvSpPr>
        <p:spPr>
          <a:xfrm>
            <a:off x="6885305" y="5138103"/>
            <a:ext cx="1260475" cy="1260475"/>
          </a:xfrm>
          <a:prstGeom prst="ellipse">
            <a:avLst/>
          </a:prstGeom>
          <a:solidFill>
            <a:srgbClr val="FFFF00"/>
          </a:solidFill>
          <a:ln w="9525">
            <a:noFill/>
          </a:ln>
        </p:spPr>
        <p:txBody>
          <a:bodyPr wrap="none" anchor="ctr" anchorCtr="0"/>
          <a:p>
            <a:pPr algn="ctr">
              <a:buClrTx/>
            </a:pPr>
            <a:endParaRPr lang="zh-CN" altLang="en-US" dirty="0">
              <a:latin typeface="Arial" panose="020B0604020202020204" pitchFamily="34" charset="0"/>
            </a:endParaRPr>
          </a:p>
        </p:txBody>
      </p:sp>
      <p:sp>
        <p:nvSpPr>
          <p:cNvPr id="10252" name="Line 77"/>
          <p:cNvSpPr/>
          <p:nvPr/>
        </p:nvSpPr>
        <p:spPr>
          <a:xfrm flipV="1">
            <a:off x="7515543" y="3563303"/>
            <a:ext cx="0" cy="1349375"/>
          </a:xfrm>
          <a:prstGeom prst="line">
            <a:avLst/>
          </a:prstGeom>
          <a:ln w="57150" cap="flat" cmpd="sng">
            <a:solidFill>
              <a:schemeClr val="tx1"/>
            </a:solidFill>
            <a:prstDash val="solid"/>
            <a:round/>
            <a:headEnd type="triangle" w="med" len="med"/>
            <a:tailEnd type="triangle" w="med" len="med"/>
          </a:ln>
        </p:spPr>
      </p:sp>
      <p:sp>
        <p:nvSpPr>
          <p:cNvPr id="10253" name="Rectangle 78"/>
          <p:cNvSpPr/>
          <p:nvPr/>
        </p:nvSpPr>
        <p:spPr>
          <a:xfrm>
            <a:off x="1126490" y="4191953"/>
            <a:ext cx="944880" cy="398780"/>
          </a:xfrm>
          <a:prstGeom prst="rect">
            <a:avLst/>
          </a:prstGeom>
          <a:noFill/>
          <a:ln w="9525">
            <a:noFill/>
          </a:ln>
        </p:spPr>
        <p:txBody>
          <a:bodyPr wrap="none" anchor="t" anchorCtr="0">
            <a:spAutoFit/>
          </a:bodyPr>
          <a:p>
            <a:pPr algn="ctr">
              <a:buClrTx/>
            </a:pPr>
            <a:r>
              <a:rPr lang="zh-CN" altLang="en-US" sz="2000" dirty="0">
                <a:solidFill>
                  <a:schemeClr val="tx1"/>
                </a:solidFill>
                <a:latin typeface="Arial" panose="020B0604020202020204" pitchFamily="34" charset="0"/>
              </a:rPr>
              <a:t>互补色</a:t>
            </a:r>
            <a:endParaRPr lang="zh-CN" altLang="en-US" sz="2000" dirty="0">
              <a:solidFill>
                <a:schemeClr val="tx1"/>
              </a:solidFill>
              <a:latin typeface="Arial" panose="020B0604020202020204"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颜色</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23495" y="1196340"/>
            <a:ext cx="910844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en-US" altLang="zh-CN" sz="2000" dirty="0">
                <a:solidFill>
                  <a:srgbClr val="FF0000"/>
                </a:solidFill>
                <a:effectLst>
                  <a:outerShdw blurRad="38100" dist="38100" dir="2700000" algn="tl">
                    <a:srgbClr val="FFFFFF"/>
                  </a:outerShdw>
                </a:effectLst>
              </a:rPr>
              <a:t>RGB</a:t>
            </a:r>
            <a:r>
              <a:rPr lang="zh-CN" altLang="en-US" sz="2000" dirty="0">
                <a:solidFill>
                  <a:srgbClr val="FF0000"/>
                </a:solidFill>
                <a:effectLst>
                  <a:outerShdw blurRad="38100" dist="38100" dir="2700000" algn="tl">
                    <a:srgbClr val="FFFFFF"/>
                  </a:outerShdw>
                </a:effectLst>
              </a:rPr>
              <a:t>颜色模型</a:t>
            </a:r>
            <a:r>
              <a:rPr lang="zh-CN" sz="2000" dirty="0">
                <a:effectLst>
                  <a:outerShdw blurRad="38100" dist="38100" dir="2700000" algn="tl">
                    <a:srgbClr val="FFFFFF"/>
                  </a:outerShdw>
                </a:effectLst>
              </a:rPr>
              <a:t>： 加色系统</a:t>
            </a:r>
            <a:endParaRPr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sz="1800" dirty="0">
                <a:effectLst>
                  <a:outerShdw blurRad="38100" dist="38100" dir="2700000" algn="tl">
                    <a:srgbClr val="FFFFFF"/>
                  </a:outerShdw>
                </a:effectLst>
                <a:sym typeface="+mn-ea"/>
              </a:rPr>
              <a:t>计算机屏幕</a:t>
            </a:r>
            <a:r>
              <a:rPr lang="zh-CN" sz="1800" dirty="0">
                <a:effectLst>
                  <a:outerShdw blurRad="38100" dist="38100" dir="2700000" algn="tl">
                    <a:srgbClr val="FFFFFF"/>
                  </a:outerShdw>
                </a:effectLst>
                <a:sym typeface="+mn-ea"/>
              </a:rPr>
              <a:t>（</a:t>
            </a:r>
            <a:r>
              <a:rPr lang="zh-CN" sz="1800" dirty="0">
                <a:solidFill>
                  <a:srgbClr val="FF0000"/>
                </a:solidFill>
                <a:effectLst>
                  <a:outerShdw blurRad="38100" dist="38100" dir="2700000" algn="tl">
                    <a:srgbClr val="FFFFFF"/>
                  </a:outerShdw>
                </a:effectLst>
                <a:sym typeface="+mn-ea"/>
              </a:rPr>
              <a:t>显示器</a:t>
            </a:r>
            <a:r>
              <a:rPr lang="zh-CN" sz="1800" dirty="0">
                <a:effectLst>
                  <a:outerShdw blurRad="38100" dist="38100" dir="2700000" algn="tl">
                    <a:srgbClr val="FFFFFF"/>
                  </a:outerShdw>
                </a:effectLst>
                <a:sym typeface="+mn-ea"/>
              </a:rPr>
              <a:t>）</a:t>
            </a:r>
            <a:r>
              <a:rPr sz="1800" dirty="0">
                <a:effectLst>
                  <a:outerShdw blurRad="38100" dist="38100" dir="2700000" algn="tl">
                    <a:srgbClr val="FFFFFF"/>
                  </a:outerShdw>
                </a:effectLst>
                <a:sym typeface="+mn-ea"/>
              </a:rPr>
              <a:t>上</a:t>
            </a:r>
            <a:r>
              <a:rPr sz="1800" dirty="0">
                <a:effectLst>
                  <a:outerShdw blurRad="38100" dist="38100" dir="2700000" algn="tl">
                    <a:srgbClr val="FFFFFF"/>
                  </a:outerShdw>
                </a:effectLst>
                <a:sym typeface="+mn-ea"/>
              </a:rPr>
              <a:t>的图像是以RGB颜色模型表示的</a:t>
            </a:r>
            <a:endParaRPr sz="1800" dirty="0">
              <a:effectLst>
                <a:outerShdw blurRad="38100" dist="38100" dir="2700000" algn="tl">
                  <a:srgbClr val="FFFFFF"/>
                </a:outerShdw>
              </a:effectLst>
              <a:sym typeface="+mn-ea"/>
            </a:endParaRPr>
          </a:p>
          <a:p>
            <a:pPr marL="457200" lvl="1" indent="0" eaLnBrk="1" latinLnBrk="0" hangingPunct="1">
              <a:lnSpc>
                <a:spcPct val="125000"/>
              </a:lnSpc>
              <a:spcBef>
                <a:spcPts val="0"/>
              </a:spcBef>
              <a:spcAft>
                <a:spcPts val="600"/>
              </a:spcAft>
              <a:defRPr/>
            </a:pPr>
            <a:r>
              <a:rPr lang="zh-CN" sz="1800" dirty="0">
                <a:effectLst>
                  <a:outerShdw blurRad="38100" dist="38100" dir="2700000" algn="tl">
                    <a:srgbClr val="FFFFFF"/>
                  </a:outerShdw>
                </a:effectLst>
                <a:sym typeface="+mn-ea"/>
              </a:rPr>
              <a:t>用一个</a:t>
            </a:r>
            <a:r>
              <a:rPr lang="zh-CN" sz="1800" dirty="0">
                <a:solidFill>
                  <a:srgbClr val="FF0000"/>
                </a:solidFill>
                <a:effectLst>
                  <a:outerShdw blurRad="38100" dist="38100" dir="2700000" algn="tl">
                    <a:srgbClr val="FFFFFF"/>
                  </a:outerShdw>
                </a:effectLst>
                <a:sym typeface="+mn-ea"/>
              </a:rPr>
              <a:t>单位立方体</a:t>
            </a:r>
            <a:r>
              <a:rPr lang="zh-CN" sz="1800" dirty="0">
                <a:effectLst>
                  <a:outerShdw blurRad="38100" dist="38100" dir="2700000" algn="tl">
                    <a:srgbClr val="FFFFFF"/>
                  </a:outerShdw>
                </a:effectLst>
                <a:sym typeface="+mn-ea"/>
              </a:rPr>
              <a:t>来表示</a:t>
            </a:r>
            <a:r>
              <a:rPr lang="en-US" altLang="zh-CN" sz="1800" dirty="0">
                <a:effectLst>
                  <a:outerShdw blurRad="38100" dist="38100" dir="2700000" algn="tl">
                    <a:srgbClr val="FFFFFF"/>
                  </a:outerShdw>
                </a:effectLst>
                <a:sym typeface="+mn-ea"/>
              </a:rPr>
              <a:t> </a:t>
            </a:r>
            <a:r>
              <a:rPr lang="zh-CN" altLang="en-US" sz="1800" dirty="0">
                <a:effectLst>
                  <a:outerShdw blurRad="38100" dist="38100" dir="2700000" algn="tl">
                    <a:srgbClr val="FFFFFF"/>
                  </a:outerShdw>
                </a:effectLst>
                <a:sym typeface="+mn-ea"/>
              </a:rPr>
              <a:t>：原点</a:t>
            </a:r>
            <a:r>
              <a:rPr lang="en-US" altLang="zh-CN" sz="1800" dirty="0">
                <a:effectLst>
                  <a:outerShdw blurRad="38100" dist="38100" dir="2700000" algn="tl">
                    <a:srgbClr val="FFFFFF"/>
                  </a:outerShdw>
                </a:effectLst>
                <a:sym typeface="+mn-ea"/>
              </a:rPr>
              <a:t>(0,0,0)</a:t>
            </a:r>
            <a:r>
              <a:rPr lang="zh-CN" altLang="en-US" sz="1800" dirty="0">
                <a:effectLst>
                  <a:outerShdw blurRad="38100" dist="38100" dir="2700000" algn="tl">
                    <a:srgbClr val="FFFFFF"/>
                  </a:outerShdw>
                </a:effectLst>
                <a:sym typeface="+mn-ea"/>
              </a:rPr>
              <a:t>为黑色，顶点</a:t>
            </a:r>
            <a:r>
              <a:rPr lang="en-US" altLang="zh-CN" sz="1800" dirty="0">
                <a:effectLst>
                  <a:outerShdw blurRad="38100" dist="38100" dir="2700000" algn="tl">
                    <a:srgbClr val="FFFFFF"/>
                  </a:outerShdw>
                </a:effectLst>
                <a:sym typeface="+mn-ea"/>
              </a:rPr>
              <a:t>(1,1,1)</a:t>
            </a:r>
            <a:r>
              <a:rPr lang="zh-CN" altLang="en-US" sz="1800" dirty="0">
                <a:effectLst>
                  <a:outerShdw blurRad="38100" dist="38100" dir="2700000" algn="tl">
                    <a:srgbClr val="FFFFFF"/>
                  </a:outerShdw>
                </a:effectLst>
                <a:sym typeface="+mn-ea"/>
              </a:rPr>
              <a:t>为白色</a:t>
            </a:r>
            <a:endParaRPr lang="zh-CN" altLang="en-US" sz="1800" dirty="0">
              <a:effectLst>
                <a:outerShdw blurRad="38100" dist="38100" dir="2700000" algn="tl">
                  <a:srgbClr val="FFFFFF"/>
                </a:outerShdw>
              </a:effectLst>
              <a:sym typeface="+mn-ea"/>
            </a:endParaRPr>
          </a:p>
          <a:p>
            <a:pPr marL="914400" lvl="2" indent="0" eaLnBrk="1" latinLnBrk="0" hangingPunct="1">
              <a:lnSpc>
                <a:spcPct val="125000"/>
              </a:lnSpc>
              <a:spcBef>
                <a:spcPts val="0"/>
              </a:spcBef>
              <a:spcAft>
                <a:spcPts val="600"/>
              </a:spcAft>
              <a:defRPr/>
            </a:pPr>
            <a:r>
              <a:rPr lang="zh-CN" altLang="en-US" sz="2000" dirty="0">
                <a:effectLst>
                  <a:outerShdw blurRad="38100" dist="38100" dir="2700000" algn="tl">
                    <a:srgbClr val="FFFFFF"/>
                  </a:outerShdw>
                </a:effectLst>
                <a:sym typeface="+mn-ea"/>
              </a:rPr>
              <a:t>坐标轴上的</a:t>
            </a:r>
            <a:r>
              <a:rPr lang="en-US" altLang="zh-CN" sz="2000" dirty="0">
                <a:effectLst>
                  <a:outerShdw blurRad="38100" dist="38100" dir="2700000" algn="tl">
                    <a:srgbClr val="FFFFFF"/>
                  </a:outerShdw>
                </a:effectLst>
                <a:sym typeface="+mn-ea"/>
              </a:rPr>
              <a:t>3</a:t>
            </a:r>
            <a:r>
              <a:rPr lang="zh-CN" altLang="en-US" sz="2000" dirty="0">
                <a:effectLst>
                  <a:outerShdw blurRad="38100" dist="38100" dir="2700000" algn="tl">
                    <a:srgbClr val="FFFFFF"/>
                  </a:outerShdw>
                </a:effectLst>
                <a:sym typeface="+mn-ea"/>
              </a:rPr>
              <a:t>个顶点表示三原色</a:t>
            </a:r>
            <a:endParaRPr lang="zh-CN" altLang="en-US" sz="2000" dirty="0">
              <a:effectLst>
                <a:outerShdw blurRad="38100" dist="38100" dir="2700000" algn="tl">
                  <a:srgbClr val="FFFFFF"/>
                </a:outerShdw>
              </a:effectLst>
              <a:sym typeface="+mn-ea"/>
            </a:endParaRPr>
          </a:p>
          <a:p>
            <a:pPr marL="914400" lvl="2" indent="0" eaLnBrk="1" latinLnBrk="0" hangingPunct="1">
              <a:lnSpc>
                <a:spcPct val="125000"/>
              </a:lnSpc>
              <a:spcBef>
                <a:spcPts val="0"/>
              </a:spcBef>
              <a:spcAft>
                <a:spcPts val="600"/>
              </a:spcAft>
              <a:defRPr/>
            </a:pPr>
            <a:r>
              <a:rPr lang="zh-CN" altLang="en-US" sz="2000" dirty="0">
                <a:effectLst>
                  <a:outerShdw blurRad="38100" dist="38100" dir="2700000" algn="tl">
                    <a:srgbClr val="FFFFFF"/>
                  </a:outerShdw>
                </a:effectLst>
                <a:sym typeface="+mn-ea"/>
              </a:rPr>
              <a:t>主对角线，从黑色过渡到白色，为灰色</a:t>
            </a:r>
            <a:endParaRPr lang="zh-CN" altLang="en-US" sz="2000" dirty="0">
              <a:effectLst>
                <a:outerShdw blurRad="38100" dist="38100" dir="2700000" algn="tl">
                  <a:srgbClr val="FFFFFF"/>
                </a:outerShdw>
              </a:effectLst>
              <a:sym typeface="+mn-ea"/>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graphicFrame>
        <p:nvGraphicFramePr>
          <p:cNvPr id="4" name="对象 3"/>
          <p:cNvGraphicFramePr>
            <a:graphicFrameLocks noChangeAspect="1"/>
          </p:cNvGraphicFramePr>
          <p:nvPr/>
        </p:nvGraphicFramePr>
        <p:xfrm>
          <a:off x="107315" y="3221355"/>
          <a:ext cx="4401820" cy="3672840"/>
        </p:xfrm>
        <a:graphic>
          <a:graphicData uri="http://schemas.openxmlformats.org/presentationml/2006/ole">
            <mc:AlternateContent xmlns:mc="http://schemas.openxmlformats.org/markup-compatibility/2006">
              <mc:Choice xmlns:v="urn:schemas-microsoft-com:vml" Requires="v">
                <p:oleObj spid="_x0000_s13351" name="Visio" r:id="rId1" imgW="4635500" imgH="3895090" progId="Visio.Drawing.11">
                  <p:embed/>
                </p:oleObj>
              </mc:Choice>
              <mc:Fallback>
                <p:oleObj name="Visio" r:id="rId1" imgW="4635500" imgH="389509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 y="3221355"/>
                        <a:ext cx="4401820" cy="3672840"/>
                      </a:xfrm>
                      <a:prstGeom prst="rect">
                        <a:avLst/>
                      </a:prstGeom>
                      <a:noFill/>
                    </p:spPr>
                  </p:pic>
                </p:oleObj>
              </mc:Fallback>
            </mc:AlternateContent>
          </a:graphicData>
        </a:graphic>
      </p:graphicFrame>
      <p:pic>
        <p:nvPicPr>
          <p:cNvPr id="5" name="图片 4"/>
          <p:cNvPicPr>
            <a:picLocks noChangeAspect="1"/>
          </p:cNvPicPr>
          <p:nvPr/>
        </p:nvPicPr>
        <p:blipFill>
          <a:blip r:embed="rId3"/>
          <a:stretch>
            <a:fillRect/>
          </a:stretch>
        </p:blipFill>
        <p:spPr>
          <a:xfrm>
            <a:off x="5363845" y="3716655"/>
            <a:ext cx="2639060" cy="268160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颜色</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23495" y="1196340"/>
            <a:ext cx="910844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en-US" altLang="zh-CN" sz="1800" dirty="0">
                <a:solidFill>
                  <a:srgbClr val="FF0000"/>
                </a:solidFill>
                <a:effectLst>
                  <a:outerShdw blurRad="38100" dist="38100" dir="2700000" algn="tl">
                    <a:srgbClr val="FFFFFF"/>
                  </a:outerShdw>
                </a:effectLst>
              </a:rPr>
              <a:t>CMY</a:t>
            </a:r>
            <a:r>
              <a:rPr lang="zh-CN" altLang="en-US" sz="2000" dirty="0">
                <a:solidFill>
                  <a:srgbClr val="FF0000"/>
                </a:solidFill>
                <a:effectLst>
                  <a:outerShdw blurRad="38100" dist="38100" dir="2700000" algn="tl">
                    <a:srgbClr val="FFFFFF"/>
                  </a:outerShdw>
                </a:effectLst>
              </a:rPr>
              <a:t>颜色模型</a:t>
            </a:r>
            <a:r>
              <a:rPr lang="zh-CN" sz="2000" dirty="0">
                <a:effectLst>
                  <a:outerShdw blurRad="38100" dist="38100" dir="2700000" algn="tl">
                    <a:srgbClr val="FFFFFF"/>
                  </a:outerShdw>
                </a:effectLst>
              </a:rPr>
              <a:t>：</a:t>
            </a:r>
            <a:r>
              <a:rPr lang="zh-CN" sz="2000" dirty="0">
                <a:effectLst>
                  <a:outerShdw blurRad="38100" dist="38100" dir="2700000" algn="tl">
                    <a:srgbClr val="FFFFFF"/>
                  </a:outerShdw>
                </a:effectLst>
              </a:rPr>
              <a:t>减色系统</a:t>
            </a:r>
            <a:endParaRPr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sz="1800" dirty="0">
                <a:effectLst>
                  <a:outerShdw blurRad="38100" dist="38100" dir="2700000" algn="tl">
                    <a:srgbClr val="FFFFFF"/>
                  </a:outerShdw>
                </a:effectLst>
                <a:sym typeface="+mn-ea"/>
              </a:rPr>
              <a:t>用于印刷；即</a:t>
            </a:r>
            <a:r>
              <a:rPr lang="en-US" altLang="zh-CN" sz="1800" dirty="0">
                <a:effectLst>
                  <a:outerShdw blurRad="38100" dist="38100" dir="2700000" algn="tl">
                    <a:srgbClr val="FFFFFF"/>
                  </a:outerShdw>
                </a:effectLst>
                <a:sym typeface="+mn-ea"/>
              </a:rPr>
              <a:t>CMYK</a:t>
            </a:r>
            <a:r>
              <a:rPr lang="zh-CN" altLang="en-US" sz="1800" dirty="0">
                <a:effectLst>
                  <a:outerShdw blurRad="38100" dist="38100" dir="2700000" algn="tl">
                    <a:srgbClr val="FFFFFF"/>
                  </a:outerShdw>
                </a:effectLst>
                <a:sym typeface="+mn-ea"/>
              </a:rPr>
              <a:t>颜色模型（</a:t>
            </a:r>
            <a:r>
              <a:rPr lang="en-US" altLang="zh-CN" sz="1800" dirty="0">
                <a:effectLst>
                  <a:outerShdw blurRad="38100" dist="38100" dir="2700000" algn="tl">
                    <a:srgbClr val="FFFFFF"/>
                  </a:outerShdw>
                </a:effectLst>
                <a:sym typeface="+mn-ea"/>
              </a:rPr>
              <a:t>K</a:t>
            </a:r>
            <a:r>
              <a:rPr lang="zh-CN" altLang="en-US" sz="1800" dirty="0">
                <a:effectLst>
                  <a:outerShdw blurRad="38100" dist="38100" dir="2700000" algn="tl">
                    <a:srgbClr val="FFFFFF"/>
                  </a:outerShdw>
                </a:effectLst>
                <a:sym typeface="+mn-ea"/>
              </a:rPr>
              <a:t>为纯黑</a:t>
            </a:r>
            <a:r>
              <a:rPr lang="zh-CN" altLang="en-US" sz="1800" dirty="0">
                <a:effectLst>
                  <a:outerShdw blurRad="38100" dist="38100" dir="2700000" algn="tl">
                    <a:srgbClr val="FFFFFF"/>
                  </a:outerShdw>
                </a:effectLst>
                <a:sym typeface="+mn-ea"/>
              </a:rPr>
              <a:t>色）</a:t>
            </a:r>
            <a:endParaRPr lang="zh-CN" altLang="en-US" sz="1800" dirty="0">
              <a:effectLst>
                <a:outerShdw blurRad="38100" dist="38100" dir="2700000" algn="tl">
                  <a:srgbClr val="FFFFFF"/>
                </a:outerShdw>
              </a:effectLst>
              <a:sym typeface="+mn-ea"/>
            </a:endParaRPr>
          </a:p>
          <a:p>
            <a:pPr marL="457200" lvl="1" indent="0" eaLnBrk="1" latinLnBrk="0" hangingPunct="1">
              <a:lnSpc>
                <a:spcPct val="125000"/>
              </a:lnSpc>
              <a:spcBef>
                <a:spcPts val="0"/>
              </a:spcBef>
              <a:spcAft>
                <a:spcPts val="600"/>
              </a:spcAft>
              <a:defRPr/>
            </a:pPr>
            <a:r>
              <a:rPr sz="1800" dirty="0">
                <a:effectLst>
                  <a:outerShdw blurRad="38100" dist="38100" dir="2700000" algn="tl">
                    <a:srgbClr val="FFFFFF"/>
                  </a:outerShdw>
                </a:effectLst>
                <a:sym typeface="+mn-ea"/>
              </a:rPr>
              <a:t>黑色油墨被用于代替等量的青色、品红和黄色油墨</a:t>
            </a:r>
            <a:r>
              <a:rPr lang="zh-CN" sz="1800" dirty="0">
                <a:effectLst>
                  <a:outerShdw blurRad="38100" dist="38100" dir="2700000" algn="tl">
                    <a:srgbClr val="FFFFFF"/>
                  </a:outerShdw>
                </a:effectLst>
                <a:sym typeface="+mn-ea"/>
              </a:rPr>
              <a:t>；四色套印工艺</a:t>
            </a:r>
            <a:endParaRPr lang="zh-CN" sz="1800" dirty="0">
              <a:effectLst>
                <a:outerShdw blurRad="38100" dist="38100" dir="2700000" algn="tl">
                  <a:srgbClr val="FFFFFF"/>
                </a:outerShdw>
              </a:effectLst>
              <a:sym typeface="+mn-ea"/>
            </a:endParaRPr>
          </a:p>
          <a:p>
            <a:pPr marL="457200" lvl="1" indent="0" eaLnBrk="1" latinLnBrk="0" hangingPunct="1">
              <a:lnSpc>
                <a:spcPct val="125000"/>
              </a:lnSpc>
              <a:spcBef>
                <a:spcPts val="0"/>
              </a:spcBef>
              <a:spcAft>
                <a:spcPts val="600"/>
              </a:spcAft>
              <a:defRPr/>
            </a:pPr>
            <a:r>
              <a:rPr lang="zh-CN" sz="1800" dirty="0">
                <a:effectLst>
                  <a:outerShdw blurRad="38100" dist="38100" dir="2700000" algn="tl">
                    <a:srgbClr val="FFFFFF"/>
                  </a:outerShdw>
                </a:effectLst>
                <a:sym typeface="+mn-ea"/>
              </a:rPr>
              <a:t>用一个</a:t>
            </a:r>
            <a:r>
              <a:rPr lang="zh-CN" sz="1800" dirty="0">
                <a:solidFill>
                  <a:srgbClr val="FF0000"/>
                </a:solidFill>
                <a:effectLst>
                  <a:outerShdw blurRad="38100" dist="38100" dir="2700000" algn="tl">
                    <a:srgbClr val="FFFFFF"/>
                  </a:outerShdw>
                </a:effectLst>
                <a:sym typeface="+mn-ea"/>
              </a:rPr>
              <a:t>单位立方体</a:t>
            </a:r>
            <a:r>
              <a:rPr lang="zh-CN" sz="1800" dirty="0">
                <a:effectLst>
                  <a:outerShdw blurRad="38100" dist="38100" dir="2700000" algn="tl">
                    <a:srgbClr val="FFFFFF"/>
                  </a:outerShdw>
                </a:effectLst>
                <a:sym typeface="+mn-ea"/>
              </a:rPr>
              <a:t>来表示</a:t>
            </a:r>
            <a:r>
              <a:rPr lang="en-US" altLang="zh-CN" sz="1800" dirty="0">
                <a:effectLst>
                  <a:outerShdw blurRad="38100" dist="38100" dir="2700000" algn="tl">
                    <a:srgbClr val="FFFFFF"/>
                  </a:outerShdw>
                </a:effectLst>
                <a:sym typeface="+mn-ea"/>
              </a:rPr>
              <a:t> </a:t>
            </a:r>
            <a:r>
              <a:rPr lang="zh-CN" altLang="en-US" sz="1800" dirty="0">
                <a:effectLst>
                  <a:outerShdw blurRad="38100" dist="38100" dir="2700000" algn="tl">
                    <a:srgbClr val="FFFFFF"/>
                  </a:outerShdw>
                </a:effectLst>
                <a:sym typeface="+mn-ea"/>
              </a:rPr>
              <a:t>：原点</a:t>
            </a:r>
            <a:r>
              <a:rPr lang="en-US" altLang="zh-CN" sz="1800" dirty="0">
                <a:effectLst>
                  <a:outerShdw blurRad="38100" dist="38100" dir="2700000" algn="tl">
                    <a:srgbClr val="FFFFFF"/>
                  </a:outerShdw>
                </a:effectLst>
                <a:sym typeface="+mn-ea"/>
              </a:rPr>
              <a:t>(1,1,1)</a:t>
            </a:r>
            <a:r>
              <a:rPr lang="zh-CN" altLang="en-US" sz="1800" dirty="0">
                <a:effectLst>
                  <a:outerShdw blurRad="38100" dist="38100" dir="2700000" algn="tl">
                    <a:srgbClr val="FFFFFF"/>
                  </a:outerShdw>
                </a:effectLst>
                <a:sym typeface="+mn-ea"/>
              </a:rPr>
              <a:t>为白色，顶点</a:t>
            </a:r>
            <a:r>
              <a:rPr lang="en-US" altLang="zh-CN" sz="1800" dirty="0">
                <a:effectLst>
                  <a:outerShdw blurRad="38100" dist="38100" dir="2700000" algn="tl">
                    <a:srgbClr val="FFFFFF"/>
                  </a:outerShdw>
                </a:effectLst>
                <a:sym typeface="+mn-ea"/>
              </a:rPr>
              <a:t>(0,0,0)</a:t>
            </a:r>
            <a:r>
              <a:rPr lang="zh-CN" altLang="en-US" sz="1800" dirty="0">
                <a:effectLst>
                  <a:outerShdw blurRad="38100" dist="38100" dir="2700000" algn="tl">
                    <a:srgbClr val="FFFFFF"/>
                  </a:outerShdw>
                </a:effectLst>
                <a:sym typeface="+mn-ea"/>
              </a:rPr>
              <a:t>为</a:t>
            </a:r>
            <a:r>
              <a:rPr lang="zh-CN" altLang="en-US" sz="1800" dirty="0">
                <a:effectLst>
                  <a:outerShdw blurRad="38100" dist="38100" dir="2700000" algn="tl">
                    <a:srgbClr val="FFFFFF"/>
                  </a:outerShdw>
                </a:effectLst>
                <a:sym typeface="+mn-ea"/>
              </a:rPr>
              <a:t>黑色</a:t>
            </a:r>
            <a:endParaRPr lang="zh-CN" altLang="en-US" sz="1800" dirty="0">
              <a:effectLst>
                <a:outerShdw blurRad="38100" dist="38100" dir="2700000" algn="tl">
                  <a:srgbClr val="FFFFFF"/>
                </a:outerShdw>
              </a:effectLst>
              <a:sym typeface="+mn-ea"/>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3" name="图片 2"/>
          <p:cNvPicPr>
            <a:picLocks noChangeAspect="1"/>
          </p:cNvPicPr>
          <p:nvPr/>
        </p:nvPicPr>
        <p:blipFill>
          <a:blip r:embed="rId1"/>
          <a:srcRect l="1815"/>
          <a:stretch>
            <a:fillRect/>
          </a:stretch>
        </p:blipFill>
        <p:spPr>
          <a:xfrm>
            <a:off x="2136775" y="2837180"/>
            <a:ext cx="4620895" cy="404177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颜色</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23495" y="1196340"/>
            <a:ext cx="910844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altLang="en-US" sz="1800" dirty="0">
                <a:solidFill>
                  <a:srgbClr val="FF0000"/>
                </a:solidFill>
                <a:effectLst>
                  <a:outerShdw blurRad="38100" dist="38100" dir="2700000" algn="tl">
                    <a:srgbClr val="FFFFFF"/>
                  </a:outerShdw>
                </a:effectLst>
              </a:rPr>
              <a:t> </a:t>
            </a:r>
            <a:r>
              <a:rPr lang="en-US" altLang="zh-CN" sz="1800" dirty="0">
                <a:solidFill>
                  <a:srgbClr val="FF0000"/>
                </a:solidFill>
                <a:effectLst>
                  <a:outerShdw blurRad="38100" dist="38100" dir="2700000" algn="tl">
                    <a:srgbClr val="FFFFFF"/>
                  </a:outerShdw>
                </a:effectLst>
              </a:rPr>
              <a:t>CMY</a:t>
            </a:r>
            <a:r>
              <a:rPr lang="zh-CN" altLang="en-US" sz="2000" dirty="0">
                <a:solidFill>
                  <a:srgbClr val="FF0000"/>
                </a:solidFill>
                <a:effectLst>
                  <a:outerShdw blurRad="38100" dist="38100" dir="2700000" algn="tl">
                    <a:srgbClr val="FFFFFF"/>
                  </a:outerShdw>
                </a:effectLst>
              </a:rPr>
              <a:t>颜色模型</a:t>
            </a:r>
            <a:r>
              <a:rPr lang="zh-CN" sz="2000" dirty="0">
                <a:effectLst>
                  <a:outerShdw blurRad="38100" dist="38100" dir="2700000" algn="tl">
                    <a:srgbClr val="FFFFFF"/>
                  </a:outerShdw>
                </a:effectLst>
              </a:rPr>
              <a:t>：四色套印工艺</a:t>
            </a:r>
            <a:r>
              <a:rPr lang="en-US" altLang="zh-CN" sz="2000" dirty="0">
                <a:effectLst>
                  <a:outerShdw blurRad="38100" dist="38100" dir="2700000" algn="tl">
                    <a:srgbClr val="FFFFFF"/>
                  </a:outerShdw>
                </a:effectLst>
              </a:rPr>
              <a:t> </a:t>
            </a:r>
            <a:r>
              <a:rPr lang="zh-CN" altLang="en-US" sz="2000" dirty="0">
                <a:effectLst>
                  <a:outerShdw blurRad="38100" dist="38100" dir="2700000" algn="tl">
                    <a:srgbClr val="FFFFFF"/>
                  </a:outerShdw>
                </a:effectLst>
              </a:rPr>
              <a:t>（拓展：印刷与打印的</a:t>
            </a:r>
            <a:r>
              <a:rPr lang="zh-CN" altLang="en-US" sz="2000" dirty="0">
                <a:effectLst>
                  <a:outerShdw blurRad="38100" dist="38100" dir="2700000" algn="tl">
                    <a:srgbClr val="FFFFFF"/>
                  </a:outerShdw>
                </a:effectLst>
              </a:rPr>
              <a:t>区别？）</a:t>
            </a:r>
            <a:endParaRPr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sz="1800" dirty="0">
                <a:effectLst>
                  <a:outerShdw blurRad="38100" dist="38100" dir="2700000" algn="tl">
                    <a:srgbClr val="FFFFFF"/>
                  </a:outerShdw>
                </a:effectLst>
                <a:sym typeface="+mn-ea"/>
              </a:rPr>
              <a:t>传统的印刷机有4个印刷滚筒(形象比喻，实际情况有所区别)，分别负责印制青色、品红色、黄色和黑色</a:t>
            </a:r>
            <a:endParaRPr sz="1800" dirty="0">
              <a:effectLst>
                <a:outerShdw blurRad="38100" dist="38100" dir="2700000" algn="tl">
                  <a:srgbClr val="FFFFFF"/>
                </a:outerShdw>
              </a:effectLst>
              <a:sym typeface="+mn-ea"/>
            </a:endParaRPr>
          </a:p>
          <a:p>
            <a:pPr marL="457200" lvl="1" indent="0" eaLnBrk="1" latinLnBrk="0" hangingPunct="1">
              <a:lnSpc>
                <a:spcPct val="125000"/>
              </a:lnSpc>
              <a:spcBef>
                <a:spcPts val="0"/>
              </a:spcBef>
              <a:spcAft>
                <a:spcPts val="600"/>
              </a:spcAft>
              <a:defRPr/>
            </a:pPr>
            <a:r>
              <a:rPr sz="1800" dirty="0">
                <a:effectLst>
                  <a:outerShdw blurRad="38100" dist="38100" dir="2700000" algn="tl">
                    <a:srgbClr val="FFFFFF"/>
                  </a:outerShdw>
                </a:effectLst>
                <a:sym typeface="+mn-ea"/>
              </a:rPr>
              <a:t>一张白纸进入印刷机后要被印4次，先被印上图像中青色的部分，再被印上洋红色、黄色和黑色部分</a:t>
            </a:r>
            <a:endParaRPr lang="zh-CN" sz="1800" dirty="0">
              <a:effectLst>
                <a:outerShdw blurRad="38100" dist="38100" dir="2700000" algn="tl">
                  <a:srgbClr val="FFFFFF"/>
                </a:outerShdw>
              </a:effectLst>
              <a:sym typeface="+mn-ea"/>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22531" name="Picture 9" descr="青色"/>
          <p:cNvPicPr>
            <a:picLocks noChangeAspect="1"/>
          </p:cNvPicPr>
          <p:nvPr/>
        </p:nvPicPr>
        <p:blipFill>
          <a:blip r:embed="rId1"/>
          <a:stretch>
            <a:fillRect/>
          </a:stretch>
        </p:blipFill>
        <p:spPr>
          <a:xfrm>
            <a:off x="87948" y="3284538"/>
            <a:ext cx="2147887" cy="3151187"/>
          </a:xfrm>
          <a:prstGeom prst="rect">
            <a:avLst/>
          </a:prstGeom>
          <a:noFill/>
          <a:ln w="9525">
            <a:noFill/>
          </a:ln>
        </p:spPr>
      </p:pic>
      <p:pic>
        <p:nvPicPr>
          <p:cNvPr id="22532" name="Picture 10" descr="品红"/>
          <p:cNvPicPr>
            <a:picLocks noChangeAspect="1"/>
          </p:cNvPicPr>
          <p:nvPr/>
        </p:nvPicPr>
        <p:blipFill>
          <a:blip r:embed="rId2"/>
          <a:stretch>
            <a:fillRect/>
          </a:stretch>
        </p:blipFill>
        <p:spPr>
          <a:xfrm>
            <a:off x="2339023" y="3284538"/>
            <a:ext cx="2159000" cy="3152775"/>
          </a:xfrm>
          <a:prstGeom prst="rect">
            <a:avLst/>
          </a:prstGeom>
          <a:noFill/>
          <a:ln w="9525">
            <a:noFill/>
          </a:ln>
        </p:spPr>
      </p:pic>
      <p:pic>
        <p:nvPicPr>
          <p:cNvPr id="22533" name="Picture 11" descr="黄色"/>
          <p:cNvPicPr>
            <a:picLocks noChangeAspect="1"/>
          </p:cNvPicPr>
          <p:nvPr/>
        </p:nvPicPr>
        <p:blipFill>
          <a:blip r:embed="rId3"/>
          <a:stretch>
            <a:fillRect/>
          </a:stretch>
        </p:blipFill>
        <p:spPr>
          <a:xfrm>
            <a:off x="4633595" y="3329305"/>
            <a:ext cx="2159000" cy="3152775"/>
          </a:xfrm>
          <a:prstGeom prst="rect">
            <a:avLst/>
          </a:prstGeom>
          <a:noFill/>
          <a:ln w="9525">
            <a:noFill/>
          </a:ln>
        </p:spPr>
      </p:pic>
      <p:pic>
        <p:nvPicPr>
          <p:cNvPr id="22534" name="Picture 12" descr="全色"/>
          <p:cNvPicPr>
            <a:picLocks noChangeAspect="1"/>
          </p:cNvPicPr>
          <p:nvPr/>
        </p:nvPicPr>
        <p:blipFill>
          <a:blip r:embed="rId4"/>
          <a:stretch>
            <a:fillRect/>
          </a:stretch>
        </p:blipFill>
        <p:spPr>
          <a:xfrm>
            <a:off x="6917373" y="3284538"/>
            <a:ext cx="2152650" cy="3154362"/>
          </a:xfrm>
          <a:prstGeom prst="rect">
            <a:avLst/>
          </a:prstGeom>
          <a:noFill/>
          <a:ln w="9525">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颜色</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23495" y="1196340"/>
            <a:ext cx="910844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altLang="en-US" sz="1800" dirty="0">
                <a:solidFill>
                  <a:srgbClr val="FF0000"/>
                </a:solidFill>
                <a:effectLst>
                  <a:outerShdw blurRad="38100" dist="38100" dir="2700000" algn="tl">
                    <a:srgbClr val="FFFFFF"/>
                  </a:outerShdw>
                </a:effectLst>
              </a:rPr>
              <a:t> </a:t>
            </a:r>
            <a:r>
              <a:rPr lang="en-US" altLang="zh-CN" sz="1800" dirty="0">
                <a:solidFill>
                  <a:srgbClr val="FF0000"/>
                </a:solidFill>
                <a:effectLst>
                  <a:outerShdw blurRad="38100" dist="38100" dir="2700000" algn="tl">
                    <a:srgbClr val="FFFFFF"/>
                  </a:outerShdw>
                </a:effectLst>
              </a:rPr>
              <a:t>CMY</a:t>
            </a:r>
            <a:r>
              <a:rPr lang="zh-CN" altLang="en-US" sz="2000" dirty="0">
                <a:solidFill>
                  <a:srgbClr val="FF0000"/>
                </a:solidFill>
                <a:effectLst>
                  <a:outerShdw blurRad="38100" dist="38100" dir="2700000" algn="tl">
                    <a:srgbClr val="FFFFFF"/>
                  </a:outerShdw>
                </a:effectLst>
              </a:rPr>
              <a:t>颜色模型</a:t>
            </a:r>
            <a:r>
              <a:rPr lang="zh-CN" sz="2000" dirty="0">
                <a:effectLst>
                  <a:outerShdw blurRad="38100" dist="38100" dir="2700000" algn="tl">
                    <a:srgbClr val="FFFFFF"/>
                  </a:outerShdw>
                </a:effectLst>
              </a:rPr>
              <a:t>：打印机示例</a:t>
            </a:r>
            <a:endParaRPr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5" name="图片 4" descr="35ebbf8b9e854778fbd05765168440e"/>
          <p:cNvPicPr>
            <a:picLocks noChangeAspect="1"/>
          </p:cNvPicPr>
          <p:nvPr/>
        </p:nvPicPr>
        <p:blipFill>
          <a:blip r:embed="rId1"/>
          <a:stretch>
            <a:fillRect/>
          </a:stretch>
        </p:blipFill>
        <p:spPr>
          <a:xfrm>
            <a:off x="1115695" y="1700530"/>
            <a:ext cx="6830060" cy="512445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29235"/>
            <a:ext cx="9144000" cy="167322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4" name="文本框 3"/>
          <p:cNvSpPr txBox="1"/>
          <p:nvPr/>
        </p:nvSpPr>
        <p:spPr>
          <a:xfrm>
            <a:off x="2956402" y="692785"/>
            <a:ext cx="3230880" cy="706755"/>
          </a:xfrm>
          <a:prstGeom prst="rect">
            <a:avLst/>
          </a:prstGeom>
          <a:noFill/>
        </p:spPr>
        <p:txBody>
          <a:bodyPr wrap="none">
            <a:spAutoFit/>
          </a:bodyPr>
          <a:lstStyle/>
          <a:p>
            <a:pPr algn="ctr" eaLnBrk="1" fontAlgn="auto" hangingPunct="1">
              <a:spcBef>
                <a:spcPts val="0"/>
              </a:spcBef>
              <a:spcAft>
                <a:spcPts val="0"/>
              </a:spcAft>
              <a:defRPr/>
            </a:pPr>
            <a:r>
              <a:rPr lang="zh-CN" altLang="en-US" sz="4000" b="1" dirty="0">
                <a:solidFill>
                  <a:schemeClr val="bg1"/>
                </a:solidFill>
                <a:latin typeface="+mn-ea"/>
                <a:ea typeface="+mn-ea"/>
              </a:rPr>
              <a:t>二、课程内容</a:t>
            </a:r>
            <a:endParaRPr lang="zh-CN" altLang="en-US" sz="4000" b="1" dirty="0">
              <a:solidFill>
                <a:schemeClr val="bg1"/>
              </a:solidFill>
              <a:latin typeface="+mn-ea"/>
              <a:ea typeface="+mn-ea"/>
            </a:endParaRPr>
          </a:p>
        </p:txBody>
      </p:sp>
      <p:grpSp>
        <p:nvGrpSpPr>
          <p:cNvPr id="20484" name="组合 4"/>
          <p:cNvGrpSpPr/>
          <p:nvPr/>
        </p:nvGrpSpPr>
        <p:grpSpPr bwMode="auto">
          <a:xfrm>
            <a:off x="-606425" y="467360"/>
            <a:ext cx="10356850" cy="1212850"/>
            <a:chOff x="-808496" y="1813301"/>
            <a:chExt cx="13808990" cy="2696706"/>
          </a:xfrm>
        </p:grpSpPr>
        <p:cxnSp>
          <p:nvCxnSpPr>
            <p:cNvPr id="6" name="直接连接符 5"/>
            <p:cNvCxnSpPr/>
            <p:nvPr/>
          </p:nvCxnSpPr>
          <p:spPr>
            <a:xfrm>
              <a:off x="-808496" y="1813301"/>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08496" y="4510007"/>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16071" name="Rectangle 7"/>
          <p:cNvSpPr>
            <a:spLocks noGrp="1" noChangeArrowheads="1"/>
          </p:cNvSpPr>
          <p:nvPr/>
        </p:nvSpPr>
        <p:spPr>
          <a:xfrm>
            <a:off x="2987675" y="2348865"/>
            <a:ext cx="4352925" cy="3571875"/>
          </a:xfrm>
          <a:prstGeom prst="rect">
            <a:avLst/>
          </a:prstGeom>
          <a:noFill/>
          <a:ln>
            <a:noFill/>
          </a:ln>
        </p:spPr>
        <p:txBody>
          <a:bodyPr vert="horz" wrap="square" lIns="91440" tIns="45720" rIns="91440" bIns="45720" numCol="1" anchor="t" anchorCtr="0" compatLnSpc="1"/>
          <a:lstStyle>
            <a:lvl1pPr marL="257175" indent="-257175" algn="l" defTabSz="685800" rtl="0" eaLnBrk="0" fontAlgn="base" hangingPunct="0">
              <a:spcBef>
                <a:spcPct val="20000"/>
              </a:spcBef>
              <a:spcAft>
                <a:spcPct val="0"/>
              </a:spcAft>
              <a:buClrTx/>
              <a:buFont typeface="Wingdings" panose="05000000000000000000" pitchFamily="2" charset="2"/>
              <a:buChar char="Ø"/>
              <a:defRPr sz="2400" kern="1200">
                <a:solidFill>
                  <a:schemeClr val="tx1"/>
                </a:solidFill>
                <a:latin typeface="+mn-lt"/>
                <a:ea typeface="+mn-ea"/>
                <a:cs typeface="+mn-cs"/>
              </a:defRPr>
            </a:lvl1pPr>
            <a:lvl2pPr marL="557530" indent="-214630" algn="l" defTabSz="685800" rtl="0" eaLnBrk="0" fontAlgn="base" hangingPunct="0">
              <a:spcBef>
                <a:spcPct val="20000"/>
              </a:spcBef>
              <a:spcAft>
                <a:spcPct val="0"/>
              </a:spcAft>
              <a:buClrTx/>
              <a:buFont typeface="Wingdings" panose="05000000000000000000" pitchFamily="2" charset="2"/>
              <a:buChar char="u"/>
              <a:defRPr sz="2100" kern="1200">
                <a:solidFill>
                  <a:schemeClr val="tx1"/>
                </a:solidFill>
                <a:latin typeface="+mn-lt"/>
                <a:ea typeface="+mn-ea"/>
                <a:cs typeface="+mn-cs"/>
              </a:defRPr>
            </a:lvl2pPr>
            <a:lvl3pPr marL="857250" indent="-171450" algn="l" defTabSz="685800" rtl="0" eaLnBrk="0" fontAlgn="base" hangingPunct="0">
              <a:spcBef>
                <a:spcPct val="20000"/>
              </a:spcBef>
              <a:spcAft>
                <a:spcPct val="0"/>
              </a:spcAft>
              <a:buClrTx/>
              <a:buFont typeface="Wingdings" panose="05000000000000000000" pitchFamily="2" charset="2"/>
              <a:buChar char="l"/>
              <a:defRPr sz="2800" kern="1200">
                <a:solidFill>
                  <a:schemeClr val="tx1"/>
                </a:solidFill>
                <a:latin typeface="+mn-lt"/>
                <a:ea typeface="+mn-ea"/>
                <a:cs typeface="+mn-cs"/>
              </a:defRPr>
            </a:lvl3pPr>
            <a:lvl4pPr marL="12001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l" eaLnBrk="1" latinLnBrk="0" hangingPunct="1">
              <a:lnSpc>
                <a:spcPct val="200000"/>
              </a:lnSpc>
              <a:spcBef>
                <a:spcPts val="0"/>
              </a:spcBef>
              <a:defRPr/>
            </a:pPr>
            <a:r>
              <a:rPr lang="zh-CN" altLang="en-US" dirty="0">
                <a:solidFill>
                  <a:schemeClr val="bg2"/>
                </a:solidFill>
                <a:effectLst>
                  <a:outerShdw blurRad="38100" dist="38100" dir="2700000" algn="tl">
                    <a:srgbClr val="FFFFFF"/>
                  </a:outerShdw>
                </a:effectLst>
              </a:rPr>
              <a:t>颜色模型</a:t>
            </a:r>
            <a:endParaRPr lang="zh-CN" altLang="en-US" dirty="0">
              <a:solidFill>
                <a:schemeClr val="bg2"/>
              </a:solidFill>
              <a:effectLst>
                <a:outerShdw blurRad="38100" dist="38100" dir="2700000" algn="tl">
                  <a:srgbClr val="FFFFFF"/>
                </a:outerShdw>
              </a:effectLst>
            </a:endParaRPr>
          </a:p>
          <a:p>
            <a:pPr algn="l" eaLnBrk="1" latinLnBrk="0" hangingPunct="1">
              <a:lnSpc>
                <a:spcPct val="200000"/>
              </a:lnSpc>
              <a:spcBef>
                <a:spcPts val="0"/>
              </a:spcBef>
              <a:defRPr/>
            </a:pPr>
            <a:r>
              <a:rPr lang="zh-CN" altLang="en-US" dirty="0">
                <a:solidFill>
                  <a:srgbClr val="FF0000"/>
                </a:solidFill>
                <a:effectLst>
                  <a:outerShdw blurRad="38100" dist="38100" dir="2700000" algn="tl">
                    <a:srgbClr val="FFFFFF"/>
                  </a:outerShdw>
                </a:effectLst>
              </a:rPr>
              <a:t>简单光照模型</a:t>
            </a:r>
            <a:endParaRPr lang="zh-CN" altLang="en-US" dirty="0">
              <a:solidFill>
                <a:srgbClr val="FF0000"/>
              </a:solidFill>
              <a:effectLst>
                <a:outerShdw blurRad="38100" dist="38100" dir="2700000" algn="tl">
                  <a:srgbClr val="FFFFFF"/>
                </a:outerShdw>
              </a:effectLst>
            </a:endParaRPr>
          </a:p>
          <a:p>
            <a:pPr algn="l" eaLnBrk="1" latinLnBrk="0" hangingPunct="1">
              <a:lnSpc>
                <a:spcPct val="200000"/>
              </a:lnSpc>
              <a:spcBef>
                <a:spcPts val="0"/>
              </a:spcBef>
              <a:defRPr/>
            </a:pPr>
            <a:r>
              <a:rPr lang="zh-CN" altLang="en-US" dirty="0">
                <a:effectLst>
                  <a:outerShdw blurRad="38100" dist="38100" dir="2700000" algn="tl">
                    <a:srgbClr val="FFFFFF"/>
                  </a:outerShdw>
                </a:effectLst>
                <a:sym typeface="+mn-ea"/>
              </a:rPr>
              <a:t>光滑着色</a:t>
            </a:r>
            <a:endParaRPr lang="zh-CN" altLang="en-US" dirty="0">
              <a:effectLst>
                <a:outerShdw blurRad="38100" dist="38100" dir="2700000" algn="tl">
                  <a:srgbClr val="FFFFFF"/>
                </a:outerShdw>
              </a:effectLs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rgbClr val="FF0000"/>
                </a:solidFill>
                <a:effectLst>
                  <a:outerShdw blurRad="38100" dist="38100" dir="2700000" algn="tl">
                    <a:srgbClr val="FFFFFF"/>
                  </a:outerShdw>
                </a:effectLst>
              </a:rPr>
              <a:t>光照</a:t>
            </a:r>
            <a:r>
              <a:rPr lang="zh-CN" sz="2000" dirty="0">
                <a:effectLst>
                  <a:outerShdw blurRad="38100" dist="38100" dir="2700000" algn="tl">
                    <a:srgbClr val="FFFFFF"/>
                  </a:outerShdw>
                </a:effectLst>
              </a:rPr>
              <a:t>是增强图形真实感的重要技术    </a:t>
            </a:r>
            <a:endParaRPr lang="zh-CN" sz="2000" dirty="0">
              <a:effectLst>
                <a:outerShdw blurRad="38100" dist="38100" dir="2700000" algn="tl">
                  <a:srgbClr val="FFFFFF"/>
                </a:outerShdw>
              </a:effectLst>
            </a:endParaRPr>
          </a:p>
          <a:p>
            <a:pPr marL="298450" indent="-298450" eaLnBrk="1" latinLnBrk="0" hangingPunct="1">
              <a:lnSpc>
                <a:spcPct val="125000"/>
              </a:lnSpc>
              <a:spcBef>
                <a:spcPts val="0"/>
              </a:spcBef>
              <a:spcAft>
                <a:spcPts val="600"/>
              </a:spcAft>
              <a:defRPr/>
            </a:pPr>
            <a:r>
              <a:rPr lang="zh-CN" sz="2000" dirty="0">
                <a:solidFill>
                  <a:srgbClr val="FF0000"/>
                </a:solidFill>
                <a:effectLst>
                  <a:outerShdw blurRad="38100" dist="38100" dir="2700000" algn="tl">
                    <a:srgbClr val="FFFFFF"/>
                  </a:outerShdw>
                </a:effectLst>
              </a:rPr>
              <a:t>光照模型</a:t>
            </a:r>
            <a:r>
              <a:rPr lang="zh-CN" sz="2000" dirty="0">
                <a:effectLst>
                  <a:outerShdw blurRad="38100" dist="38100" dir="2700000" algn="tl">
                    <a:srgbClr val="FFFFFF"/>
                  </a:outerShdw>
                </a:effectLst>
              </a:rPr>
              <a:t>：根据光学物理的有关定律，计算在特定光源的照射下，物体表面上一点投向视点的</a:t>
            </a:r>
            <a:r>
              <a:rPr lang="zh-CN" sz="2000" dirty="0">
                <a:solidFill>
                  <a:srgbClr val="FF0000"/>
                </a:solidFill>
                <a:effectLst>
                  <a:outerShdw blurRad="38100" dist="38100" dir="2700000" algn="tl">
                    <a:srgbClr val="FFFFFF"/>
                  </a:outerShdw>
                </a:effectLst>
              </a:rPr>
              <a:t>光强</a:t>
            </a:r>
            <a:endParaRPr lang="zh-CN" sz="2000" dirty="0">
              <a:solidFill>
                <a:srgbClr val="FF0000"/>
              </a:solidFill>
              <a:effectLst>
                <a:outerShdw blurRad="38100" dist="38100" dir="2700000" algn="tl">
                  <a:srgbClr val="FFFFFF"/>
                </a:outerShdw>
              </a:effectLst>
            </a:endParaRPr>
          </a:p>
          <a:p>
            <a:pPr marL="755650" lvl="1" indent="-298450" eaLnBrk="1" latinLnBrk="0" hangingPunct="1">
              <a:lnSpc>
                <a:spcPct val="125000"/>
              </a:lnSpc>
              <a:spcBef>
                <a:spcPts val="0"/>
              </a:spcBef>
              <a:spcAft>
                <a:spcPts val="600"/>
              </a:spcAft>
              <a:defRPr/>
            </a:pPr>
            <a:r>
              <a:rPr lang="zh-CN" sz="1800" dirty="0">
                <a:solidFill>
                  <a:schemeClr val="tx1"/>
                </a:solidFill>
                <a:effectLst>
                  <a:outerShdw blurRad="38100" dist="38100" dir="2700000" algn="tl">
                    <a:srgbClr val="FFFFFF"/>
                  </a:outerShdw>
                </a:effectLst>
              </a:rPr>
              <a:t>依据：光学物理有关定律</a:t>
            </a:r>
            <a:endParaRPr lang="zh-CN" sz="1800" dirty="0">
              <a:solidFill>
                <a:schemeClr val="tx1"/>
              </a:solidFill>
              <a:effectLst>
                <a:outerShdw blurRad="38100" dist="38100" dir="2700000" algn="tl">
                  <a:srgbClr val="FFFFFF"/>
                </a:outerShdw>
              </a:effectLst>
            </a:endParaRPr>
          </a:p>
          <a:p>
            <a:pPr marL="755650" lvl="1" indent="-298450" eaLnBrk="1" latinLnBrk="0" hangingPunct="1">
              <a:lnSpc>
                <a:spcPct val="125000"/>
              </a:lnSpc>
              <a:spcBef>
                <a:spcPts val="0"/>
              </a:spcBef>
              <a:spcAft>
                <a:spcPts val="600"/>
              </a:spcAft>
              <a:defRPr/>
            </a:pPr>
            <a:r>
              <a:rPr lang="zh-CN" sz="1800" dirty="0">
                <a:solidFill>
                  <a:schemeClr val="tx1"/>
                </a:solidFill>
                <a:effectLst>
                  <a:outerShdw blurRad="38100" dist="38100" dir="2700000" algn="tl">
                    <a:srgbClr val="FFFFFF"/>
                  </a:outerShdw>
                </a:effectLst>
              </a:rPr>
              <a:t>假设：特定光源照射</a:t>
            </a:r>
            <a:endParaRPr lang="zh-CN" sz="1800" dirty="0">
              <a:solidFill>
                <a:schemeClr val="tx1"/>
              </a:solidFill>
              <a:effectLst>
                <a:outerShdw blurRad="38100" dist="38100" dir="2700000" algn="tl">
                  <a:srgbClr val="FFFFFF"/>
                </a:outerShdw>
              </a:effectLst>
            </a:endParaRPr>
          </a:p>
          <a:p>
            <a:pPr marL="755650" lvl="1" indent="-298450" eaLnBrk="1" latinLnBrk="0" hangingPunct="1">
              <a:lnSpc>
                <a:spcPct val="125000"/>
              </a:lnSpc>
              <a:spcBef>
                <a:spcPts val="0"/>
              </a:spcBef>
              <a:spcAft>
                <a:spcPts val="600"/>
              </a:spcAft>
              <a:defRPr/>
            </a:pPr>
            <a:r>
              <a:rPr lang="zh-CN" sz="1800" dirty="0">
                <a:solidFill>
                  <a:schemeClr val="tx1"/>
                </a:solidFill>
                <a:effectLst>
                  <a:outerShdw blurRad="38100" dist="38100" dir="2700000" algn="tl">
                    <a:srgbClr val="FFFFFF"/>
                  </a:outerShdw>
                </a:effectLst>
              </a:rPr>
              <a:t>计算：光强（方向：物体表面上一点</a:t>
            </a:r>
            <a:r>
              <a:rPr lang="zh-CN" sz="1800" dirty="0">
                <a:solidFill>
                  <a:srgbClr val="FF0000"/>
                </a:solidFill>
                <a:effectLst>
                  <a:outerShdw blurRad="38100" dist="38100" dir="2700000" algn="tl">
                    <a:srgbClr val="FFFFFF"/>
                  </a:outerShdw>
                </a:effectLst>
              </a:rPr>
              <a:t>投向视点</a:t>
            </a:r>
            <a:r>
              <a:rPr lang="zh-CN" sz="1800" dirty="0">
                <a:solidFill>
                  <a:schemeClr val="tx1"/>
                </a:solidFill>
                <a:effectLst>
                  <a:outerShdw blurRad="38100" dist="38100" dir="2700000" algn="tl">
                    <a:srgbClr val="FFFFFF"/>
                  </a:outerShdw>
                </a:effectLst>
              </a:rPr>
              <a:t>）</a:t>
            </a:r>
            <a:endParaRPr lang="zh-CN" altLang="en-US" sz="1600" dirty="0">
              <a:solidFill>
                <a:schemeClr val="tx1"/>
              </a:solidFill>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sp>
        <p:nvSpPr>
          <p:cNvPr id="27653" name="Rectangle 8"/>
          <p:cNvSpPr/>
          <p:nvPr/>
        </p:nvSpPr>
        <p:spPr>
          <a:xfrm>
            <a:off x="552450" y="5927725"/>
            <a:ext cx="8477885" cy="368300"/>
          </a:xfrm>
          <a:prstGeom prst="rect">
            <a:avLst/>
          </a:prstGeom>
          <a:noFill/>
          <a:ln w="9525">
            <a:noFill/>
          </a:ln>
        </p:spPr>
        <p:txBody>
          <a:bodyPr wrap="square" anchor="ctr" anchorCtr="0">
            <a:spAutoFit/>
          </a:bodyPr>
          <a:p>
            <a:pPr algn="ctr">
              <a:spcBef>
                <a:spcPct val="0"/>
              </a:spcBef>
              <a:buClrTx/>
            </a:pPr>
            <a:r>
              <a:rPr lang="zh-CN" altLang="en-US" dirty="0">
                <a:solidFill>
                  <a:schemeClr val="tx1"/>
                </a:solidFill>
                <a:latin typeface="楷体_GB2312" pitchFamily="49" charset="-122"/>
              </a:rPr>
              <a:t>三维线框球面模型 </a:t>
            </a:r>
            <a:r>
              <a:rPr lang="en-US" altLang="zh-CN" dirty="0">
                <a:solidFill>
                  <a:schemeClr val="tx1"/>
                </a:solidFill>
                <a:latin typeface="楷体_GB2312" pitchFamily="49" charset="-122"/>
              </a:rPr>
              <a:t>    </a:t>
            </a:r>
            <a:r>
              <a:rPr lang="zh-CN" altLang="en-US" dirty="0">
                <a:solidFill>
                  <a:schemeClr val="tx1"/>
                </a:solidFill>
                <a:latin typeface="楷体_GB2312" pitchFamily="49" charset="-122"/>
              </a:rPr>
              <a:t> 同色填充球面模型    变色填充球面模型</a:t>
            </a:r>
            <a:endParaRPr lang="zh-CN" altLang="en-US" dirty="0">
              <a:solidFill>
                <a:schemeClr val="tx1"/>
              </a:solidFill>
              <a:latin typeface="楷体_GB2312" pitchFamily="49" charset="-122"/>
            </a:endParaRPr>
          </a:p>
        </p:txBody>
      </p:sp>
      <p:pic>
        <p:nvPicPr>
          <p:cNvPr id="27654" name="Picture 9" descr="2"/>
          <p:cNvPicPr>
            <a:picLocks noChangeAspect="1"/>
          </p:cNvPicPr>
          <p:nvPr/>
        </p:nvPicPr>
        <p:blipFill>
          <a:blip r:embed="rId1"/>
          <a:stretch>
            <a:fillRect/>
          </a:stretch>
        </p:blipFill>
        <p:spPr>
          <a:xfrm>
            <a:off x="3852545" y="3860800"/>
            <a:ext cx="1940560" cy="1940560"/>
          </a:xfrm>
          <a:prstGeom prst="rect">
            <a:avLst/>
          </a:prstGeom>
          <a:noFill/>
          <a:ln w="9525">
            <a:noFill/>
          </a:ln>
        </p:spPr>
      </p:pic>
      <p:pic>
        <p:nvPicPr>
          <p:cNvPr id="27655" name="Picture 10" descr="1"/>
          <p:cNvPicPr>
            <a:picLocks noChangeAspect="1"/>
          </p:cNvPicPr>
          <p:nvPr/>
        </p:nvPicPr>
        <p:blipFill>
          <a:blip r:embed="rId2"/>
          <a:stretch>
            <a:fillRect/>
          </a:stretch>
        </p:blipFill>
        <p:spPr>
          <a:xfrm>
            <a:off x="6228080" y="3902710"/>
            <a:ext cx="1922145" cy="1912620"/>
          </a:xfrm>
          <a:prstGeom prst="rect">
            <a:avLst/>
          </a:prstGeom>
          <a:noFill/>
          <a:ln w="9525">
            <a:noFill/>
          </a:ln>
        </p:spPr>
      </p:pic>
      <p:pic>
        <p:nvPicPr>
          <p:cNvPr id="27656" name="Picture 10"/>
          <p:cNvPicPr>
            <a:picLocks noChangeAspect="1"/>
          </p:cNvPicPr>
          <p:nvPr/>
        </p:nvPicPr>
        <p:blipFill>
          <a:blip r:embed="rId3"/>
          <a:srcRect r="841" b="2543"/>
          <a:stretch>
            <a:fillRect/>
          </a:stretch>
        </p:blipFill>
        <p:spPr>
          <a:xfrm>
            <a:off x="1187450" y="3867150"/>
            <a:ext cx="2002155" cy="1951355"/>
          </a:xfrm>
          <a:prstGeom prst="rect">
            <a:avLst/>
          </a:prstGeom>
          <a:noFill/>
          <a:ln w="9525">
            <a:noFill/>
          </a:ln>
          <a:effectLst>
            <a:outerShdw dist="17961" dir="2699999" algn="ctr" rotWithShape="0">
              <a:srgbClr val="999999"/>
            </a:outerShdw>
          </a:effec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effectLst>
                  <a:outerShdw blurRad="38100" dist="38100" dir="2700000" algn="tl">
                    <a:srgbClr val="FFFFFF"/>
                  </a:outerShdw>
                </a:effectLst>
              </a:rPr>
              <a:t>光线投射到物体表面时，可能被物体</a:t>
            </a:r>
            <a:r>
              <a:rPr lang="zh-CN" sz="2000" dirty="0">
                <a:solidFill>
                  <a:srgbClr val="FF0000"/>
                </a:solidFill>
                <a:effectLst>
                  <a:outerShdw blurRad="38100" dist="38100" dir="2700000" algn="tl">
                    <a:srgbClr val="FFFFFF"/>
                  </a:outerShdw>
                </a:effectLst>
              </a:rPr>
              <a:t>吸收</a:t>
            </a:r>
            <a:r>
              <a:rPr lang="zh-CN" sz="2000" dirty="0">
                <a:effectLst>
                  <a:outerShdw blurRad="38100" dist="38100" dir="2700000" algn="tl">
                    <a:srgbClr val="FFFFFF"/>
                  </a:outerShdw>
                </a:effectLst>
              </a:rPr>
              <a:t>、</a:t>
            </a:r>
            <a:r>
              <a:rPr lang="zh-CN" sz="2000" dirty="0">
                <a:solidFill>
                  <a:srgbClr val="FF0000"/>
                </a:solidFill>
                <a:effectLst>
                  <a:outerShdw blurRad="38100" dist="38100" dir="2700000" algn="tl">
                    <a:srgbClr val="FFFFFF"/>
                  </a:outerShdw>
                </a:effectLst>
              </a:rPr>
              <a:t>反射或透射</a:t>
            </a:r>
            <a:r>
              <a:rPr lang="zh-CN" sz="2000" dirty="0">
                <a:effectLst>
                  <a:outerShdw blurRad="38100" dist="38100" dir="2700000" algn="tl">
                    <a:srgbClr val="FFFFFF"/>
                  </a:outerShdw>
                </a:effectLst>
              </a:rPr>
              <a:t>    </a:t>
            </a:r>
            <a:endParaRPr lang="zh-CN" sz="2000" dirty="0">
              <a:effectLst>
                <a:outerShdw blurRad="38100" dist="38100" dir="2700000" algn="tl">
                  <a:srgbClr val="FFFFFF"/>
                </a:outerShdw>
              </a:effectLst>
            </a:endParaRPr>
          </a:p>
          <a:p>
            <a:pPr marL="755650" lvl="1" indent="-298450" eaLnBrk="1" latinLnBrk="0" hangingPunct="1">
              <a:lnSpc>
                <a:spcPct val="125000"/>
              </a:lnSpc>
              <a:spcBef>
                <a:spcPts val="0"/>
              </a:spcBef>
              <a:spcAft>
                <a:spcPts val="600"/>
              </a:spcAft>
              <a:defRPr/>
            </a:pPr>
            <a:r>
              <a:rPr lang="zh-CN" sz="1750" dirty="0">
                <a:solidFill>
                  <a:schemeClr val="tx1"/>
                </a:solidFill>
                <a:effectLst>
                  <a:outerShdw blurRad="38100" dist="38100" dir="2700000" algn="tl">
                    <a:srgbClr val="FFFFFF"/>
                  </a:outerShdw>
                </a:effectLst>
              </a:rPr>
              <a:t>入射光：被物体</a:t>
            </a:r>
            <a:r>
              <a:rPr lang="zh-CN" sz="1750" dirty="0">
                <a:solidFill>
                  <a:schemeClr val="tx1"/>
                </a:solidFill>
                <a:effectLst>
                  <a:outerShdw blurRad="38100" dist="38100" dir="2700000" algn="tl">
                    <a:srgbClr val="FFFFFF"/>
                  </a:outerShdw>
                </a:effectLst>
              </a:rPr>
              <a:t>吸收，转换为</a:t>
            </a:r>
            <a:r>
              <a:rPr lang="zh-CN" sz="1750" dirty="0">
                <a:solidFill>
                  <a:schemeClr val="tx1"/>
                </a:solidFill>
                <a:effectLst>
                  <a:outerShdw blurRad="38100" dist="38100" dir="2700000" algn="tl">
                    <a:srgbClr val="FFFFFF"/>
                  </a:outerShdw>
                </a:effectLst>
              </a:rPr>
              <a:t>热</a:t>
            </a:r>
            <a:endParaRPr lang="zh-CN" sz="1750" dirty="0">
              <a:solidFill>
                <a:schemeClr val="tx1"/>
              </a:solidFill>
              <a:effectLst>
                <a:outerShdw blurRad="38100" dist="38100" dir="2700000" algn="tl">
                  <a:srgbClr val="FFFFFF"/>
                </a:outerShdw>
              </a:effectLst>
            </a:endParaRPr>
          </a:p>
          <a:p>
            <a:pPr marL="755650" lvl="1" indent="-298450" eaLnBrk="1" latinLnBrk="0" hangingPunct="1">
              <a:lnSpc>
                <a:spcPct val="125000"/>
              </a:lnSpc>
              <a:spcBef>
                <a:spcPts val="0"/>
              </a:spcBef>
              <a:spcAft>
                <a:spcPts val="600"/>
              </a:spcAft>
              <a:defRPr/>
            </a:pPr>
            <a:r>
              <a:rPr lang="zh-CN" sz="1750" dirty="0">
                <a:solidFill>
                  <a:schemeClr val="tx1"/>
                </a:solidFill>
                <a:effectLst>
                  <a:outerShdw blurRad="38100" dist="38100" dir="2700000" algn="tl">
                    <a:srgbClr val="FFFFFF"/>
                  </a:outerShdw>
                </a:effectLst>
              </a:rPr>
              <a:t>不被吸收的其余</a:t>
            </a:r>
            <a:r>
              <a:rPr lang="zh-CN" sz="1750" dirty="0">
                <a:solidFill>
                  <a:schemeClr val="tx1"/>
                </a:solidFill>
                <a:effectLst>
                  <a:outerShdw blurRad="38100" dist="38100" dir="2700000" algn="tl">
                    <a:srgbClr val="FFFFFF"/>
                  </a:outerShdw>
                </a:effectLst>
              </a:rPr>
              <a:t>部分：向四周反射或透射</a:t>
            </a:r>
            <a:endParaRPr lang="zh-CN" sz="1750" dirty="0">
              <a:solidFill>
                <a:schemeClr val="tx1"/>
              </a:solidFill>
              <a:effectLst>
                <a:outerShdw blurRad="38100" dist="38100" dir="2700000" algn="tl">
                  <a:srgbClr val="FFFFFF"/>
                </a:outerShdw>
              </a:effectLst>
            </a:endParaRPr>
          </a:p>
          <a:p>
            <a:pPr marL="342900" lvl="1" indent="-342900" eaLnBrk="1" latinLnBrk="0" hangingPunct="1">
              <a:lnSpc>
                <a:spcPct val="125000"/>
              </a:lnSpc>
              <a:spcBef>
                <a:spcPts val="0"/>
              </a:spcBef>
              <a:spcAft>
                <a:spcPts val="600"/>
              </a:spcAft>
              <a:buFont typeface="Wingdings" panose="05000000000000000000" charset="0"/>
              <a:buChar char="Ø"/>
              <a:defRPr/>
            </a:pPr>
            <a:r>
              <a:rPr lang="zh-CN" sz="2000" dirty="0">
                <a:solidFill>
                  <a:srgbClr val="FF0000"/>
                </a:solidFill>
                <a:effectLst>
                  <a:outerShdw blurRad="38100" dist="38100" dir="2700000" algn="tl">
                    <a:srgbClr val="FFFFFF"/>
                  </a:outerShdw>
                </a:effectLst>
                <a:sym typeface="+mn-ea"/>
              </a:rPr>
              <a:t>朝向视点</a:t>
            </a:r>
            <a:r>
              <a:rPr lang="zh-CN" sz="2000" dirty="0">
                <a:effectLst>
                  <a:outerShdw blurRad="38100" dist="38100" dir="2700000" algn="tl">
                    <a:srgbClr val="FFFFFF"/>
                  </a:outerShdw>
                </a:effectLst>
                <a:sym typeface="+mn-ea"/>
              </a:rPr>
              <a:t>的</a:t>
            </a:r>
            <a:r>
              <a:rPr lang="zh-CN" sz="2000" dirty="0">
                <a:solidFill>
                  <a:srgbClr val="FF0000"/>
                </a:solidFill>
                <a:effectLst>
                  <a:outerShdw blurRad="38100" dist="38100" dir="2700000" algn="tl">
                    <a:srgbClr val="FFFFFF"/>
                  </a:outerShdw>
                </a:effectLst>
                <a:sym typeface="+mn-ea"/>
              </a:rPr>
              <a:t>反射光和透射光</a:t>
            </a:r>
            <a:r>
              <a:rPr lang="zh-CN" sz="2000" dirty="0">
                <a:effectLst>
                  <a:outerShdw blurRad="38100" dist="38100" dir="2700000" algn="tl">
                    <a:srgbClr val="FFFFFF"/>
                  </a:outerShdw>
                </a:effectLst>
                <a:sym typeface="+mn-ea"/>
              </a:rPr>
              <a:t>进入视觉系统，使</a:t>
            </a:r>
            <a:r>
              <a:rPr lang="zh-CN" sz="2000" dirty="0">
                <a:solidFill>
                  <a:srgbClr val="FF0000"/>
                </a:solidFill>
                <a:effectLst>
                  <a:outerShdw blurRad="38100" dist="38100" dir="2700000" algn="tl">
                    <a:srgbClr val="FFFFFF"/>
                  </a:outerShdw>
                </a:effectLst>
                <a:sym typeface="+mn-ea"/>
              </a:rPr>
              <a:t>物体可见</a:t>
            </a:r>
            <a:r>
              <a:rPr lang="zh-CN" sz="2000" dirty="0">
                <a:effectLst>
                  <a:outerShdw blurRad="38100" dist="38100" dir="2700000" algn="tl">
                    <a:srgbClr val="FFFFFF"/>
                  </a:outerShdw>
                </a:effectLst>
                <a:sym typeface="+mn-ea"/>
              </a:rPr>
              <a:t>。 </a:t>
            </a:r>
            <a:endParaRPr lang="zh-CN" sz="2000" dirty="0">
              <a:solidFill>
                <a:schemeClr val="tx1"/>
              </a:solidFill>
              <a:effectLst>
                <a:outerShdw blurRad="38100" dist="38100" dir="2700000" algn="tl">
                  <a:srgbClr val="FFFFFF"/>
                </a:outerShdw>
              </a:effectLst>
            </a:endParaRPr>
          </a:p>
          <a:p>
            <a:pPr marL="755650" lvl="1" indent="-298450" eaLnBrk="1" latinLnBrk="0" hangingPunct="1">
              <a:lnSpc>
                <a:spcPct val="125000"/>
              </a:lnSpc>
              <a:spcBef>
                <a:spcPts val="0"/>
              </a:spcBef>
              <a:spcAft>
                <a:spcPts val="600"/>
              </a:spcAft>
              <a:defRPr/>
            </a:pPr>
            <a:endParaRPr lang="zh-CN" sz="1750" dirty="0">
              <a:solidFill>
                <a:schemeClr val="tx1"/>
              </a:solidFill>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graphicFrame>
        <p:nvGraphicFramePr>
          <p:cNvPr id="12" name="对象 11"/>
          <p:cNvGraphicFramePr>
            <a:graphicFrameLocks noChangeAspect="1"/>
          </p:cNvGraphicFramePr>
          <p:nvPr/>
        </p:nvGraphicFramePr>
        <p:xfrm>
          <a:off x="971550" y="2708910"/>
          <a:ext cx="6030595" cy="4227830"/>
        </p:xfrm>
        <a:graphic>
          <a:graphicData uri="http://schemas.openxmlformats.org/presentationml/2006/ole">
            <mc:AlternateContent xmlns:mc="http://schemas.openxmlformats.org/markup-compatibility/2006">
              <mc:Choice xmlns:v="urn:schemas-microsoft-com:vml" Requires="v">
                <p:oleObj spid="_x0000_s12327" name="Visio" r:id="rId1" imgW="6516370" imgH="4560570" progId="Visio.Drawing.11">
                  <p:embed/>
                </p:oleObj>
              </mc:Choice>
              <mc:Fallback>
                <p:oleObj name="Visio" r:id="rId1" imgW="6516370" imgH="4560570" progId="Visio.Drawing.11">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708910"/>
                        <a:ext cx="6030595" cy="4227830"/>
                      </a:xfrm>
                      <a:prstGeom prst="rect">
                        <a:avLst/>
                      </a:prstGeom>
                      <a:noFill/>
                    </p:spPr>
                  </p:pic>
                </p:oleObj>
              </mc:Fallback>
            </mc:AlternateContent>
          </a:graphicData>
        </a:graphic>
      </p:graphicFrame>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79638"/>
            <a:ext cx="9144000" cy="249872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4" name="文本框 3"/>
          <p:cNvSpPr txBox="1"/>
          <p:nvPr/>
        </p:nvSpPr>
        <p:spPr>
          <a:xfrm>
            <a:off x="1390492" y="2924175"/>
            <a:ext cx="6361430" cy="1014730"/>
          </a:xfrm>
          <a:prstGeom prst="rect">
            <a:avLst/>
          </a:prstGeom>
          <a:noFill/>
        </p:spPr>
        <p:txBody>
          <a:bodyPr wrap="none">
            <a:spAutoFit/>
          </a:bodyPr>
          <a:lstStyle/>
          <a:p>
            <a:pPr algn="ctr" eaLnBrk="1" fontAlgn="auto" hangingPunct="1">
              <a:spcBef>
                <a:spcPts val="0"/>
              </a:spcBef>
              <a:spcAft>
                <a:spcPts val="0"/>
              </a:spcAft>
              <a:defRPr/>
            </a:pPr>
            <a:r>
              <a:rPr lang="en-US" altLang="zh-CN" sz="6000" dirty="0">
                <a:solidFill>
                  <a:schemeClr val="bg2"/>
                </a:solidFill>
                <a:latin typeface="+mn-ea"/>
                <a:ea typeface="+mn-ea"/>
              </a:rPr>
              <a:t> </a:t>
            </a:r>
            <a:r>
              <a:rPr lang="zh-CN" altLang="en-US" sz="6000" dirty="0">
                <a:solidFill>
                  <a:schemeClr val="bg2"/>
                </a:solidFill>
                <a:latin typeface="+mn-ea"/>
                <a:ea typeface="+mn-ea"/>
              </a:rPr>
              <a:t>计算机</a:t>
            </a:r>
            <a:r>
              <a:rPr lang="en-US" altLang="zh-CN" sz="6000" dirty="0">
                <a:solidFill>
                  <a:schemeClr val="bg2"/>
                </a:solidFill>
                <a:latin typeface="+mn-ea"/>
                <a:ea typeface="+mn-ea"/>
              </a:rPr>
              <a:t>   +   </a:t>
            </a:r>
            <a:r>
              <a:rPr lang="zh-CN" altLang="en-US" sz="6000" dirty="0">
                <a:solidFill>
                  <a:schemeClr val="bg2"/>
                </a:solidFill>
                <a:latin typeface="+mn-ea"/>
                <a:ea typeface="+mn-ea"/>
              </a:rPr>
              <a:t>图形</a:t>
            </a:r>
            <a:r>
              <a:rPr lang="en-US" altLang="zh-CN" sz="6000" dirty="0">
                <a:solidFill>
                  <a:schemeClr val="bg2"/>
                </a:solidFill>
                <a:latin typeface="+mn-ea"/>
                <a:ea typeface="+mn-ea"/>
              </a:rPr>
              <a:t> </a:t>
            </a:r>
            <a:endParaRPr lang="zh-CN" altLang="en-US" sz="6000" dirty="0">
              <a:solidFill>
                <a:schemeClr val="bg2"/>
              </a:solidFill>
              <a:latin typeface="+mn-ea"/>
              <a:ea typeface="+mn-ea"/>
            </a:endParaRPr>
          </a:p>
        </p:txBody>
      </p:sp>
      <p:grpSp>
        <p:nvGrpSpPr>
          <p:cNvPr id="20484" name="组合 4"/>
          <p:cNvGrpSpPr/>
          <p:nvPr/>
        </p:nvGrpSpPr>
        <p:grpSpPr bwMode="auto">
          <a:xfrm>
            <a:off x="-606425" y="2417763"/>
            <a:ext cx="10356850" cy="2022475"/>
            <a:chOff x="-808496" y="1813301"/>
            <a:chExt cx="13808990" cy="2696706"/>
          </a:xfrm>
        </p:grpSpPr>
        <p:cxnSp>
          <p:nvCxnSpPr>
            <p:cNvPr id="6" name="直接连接符 5"/>
            <p:cNvCxnSpPr/>
            <p:nvPr/>
          </p:nvCxnSpPr>
          <p:spPr>
            <a:xfrm>
              <a:off x="-808496" y="1813301"/>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08496" y="4510007"/>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1515" name="文本框 3"/>
          <p:cNvSpPr txBox="1">
            <a:spLocks noChangeArrowheads="1"/>
          </p:cNvSpPr>
          <p:nvPr/>
        </p:nvSpPr>
        <p:spPr bwMode="auto">
          <a:xfrm>
            <a:off x="3635058" y="1234758"/>
            <a:ext cx="2468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zh-CN" altLang="en-US" sz="3600" b="1"/>
              <a:t>两个关键词</a:t>
            </a:r>
            <a:endParaRPr lang="zh-CN" altLang="en-US" sz="3600" b="1"/>
          </a:p>
        </p:txBody>
      </p:sp>
      <p:grpSp>
        <p:nvGrpSpPr>
          <p:cNvPr id="21517" name="组合 5"/>
          <p:cNvGrpSpPr/>
          <p:nvPr/>
        </p:nvGrpSpPr>
        <p:grpSpPr bwMode="auto">
          <a:xfrm rot="5400000">
            <a:off x="-26194" y="-1239043"/>
            <a:ext cx="1082675" cy="5157788"/>
            <a:chOff x="-60724" y="-14287"/>
            <a:chExt cx="1082282" cy="5157788"/>
          </a:xfrm>
        </p:grpSpPr>
        <p:sp>
          <p:nvSpPr>
            <p:cNvPr id="99" name="任意多边形 98"/>
            <p:cNvSpPr/>
            <p:nvPr/>
          </p:nvSpPr>
          <p:spPr>
            <a:xfrm rot="16200000" flipV="1">
              <a:off x="-1867496" y="1778197"/>
              <a:ext cx="4695825" cy="108228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100" name="任意多边形 99"/>
            <p:cNvSpPr/>
            <p:nvPr/>
          </p:nvSpPr>
          <p:spPr>
            <a:xfrm rot="16200000" flipV="1">
              <a:off x="-1918296" y="2175072"/>
              <a:ext cx="4797425" cy="1082282"/>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cxnSp>
          <p:nvCxnSpPr>
            <p:cNvPr id="101" name="直接连接符 100"/>
            <p:cNvCxnSpPr/>
            <p:nvPr/>
          </p:nvCxnSpPr>
          <p:spPr>
            <a:xfrm rot="16200000" flipV="1">
              <a:off x="-397482" y="479575"/>
              <a:ext cx="1814513" cy="82678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random/>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chemeClr val="tx1"/>
                </a:solidFill>
                <a:effectLst>
                  <a:outerShdw blurRad="38100" dist="38100" dir="2700000" algn="tl">
                    <a:srgbClr val="FFFFFF"/>
                  </a:outerShdw>
                </a:effectLst>
              </a:rPr>
              <a:t>光照模型：又称为，光照明模型、明暗处理</a:t>
            </a:r>
            <a:r>
              <a:rPr lang="zh-CN" sz="2000" dirty="0">
                <a:solidFill>
                  <a:schemeClr val="tx1"/>
                </a:solidFill>
                <a:effectLst>
                  <a:outerShdw blurRad="38100" dist="38100" dir="2700000" algn="tl">
                    <a:srgbClr val="FFFFFF"/>
                  </a:outerShdw>
                </a:effectLst>
              </a:rPr>
              <a:t>模型   </a:t>
            </a:r>
            <a:endParaRPr lang="zh-CN" sz="2000" dirty="0">
              <a:solidFill>
                <a:schemeClr val="tx1"/>
              </a:solidFill>
              <a:effectLst>
                <a:outerShdw blurRad="38100" dist="38100" dir="2700000" algn="tl">
                  <a:srgbClr val="FFFFFF"/>
                </a:outerShdw>
              </a:effectLst>
            </a:endParaRPr>
          </a:p>
          <a:p>
            <a:pPr marL="298450" indent="-298450" eaLnBrk="1" latinLnBrk="0" hangingPunct="1">
              <a:lnSpc>
                <a:spcPct val="125000"/>
              </a:lnSpc>
              <a:spcBef>
                <a:spcPts val="0"/>
              </a:spcBef>
              <a:spcAft>
                <a:spcPts val="600"/>
              </a:spcAft>
              <a:defRPr/>
            </a:pPr>
            <a:r>
              <a:rPr lang="zh-CN" sz="2000" dirty="0">
                <a:solidFill>
                  <a:schemeClr val="tx1"/>
                </a:solidFill>
                <a:effectLst>
                  <a:outerShdw blurRad="38100" dist="38100" dir="2700000" algn="tl">
                    <a:srgbClr val="FFFFFF"/>
                  </a:outerShdw>
                </a:effectLst>
              </a:rPr>
              <a:t>光照模型</a:t>
            </a:r>
            <a:r>
              <a:rPr lang="zh-CN" sz="2000" dirty="0">
                <a:solidFill>
                  <a:srgbClr val="FF0000"/>
                </a:solidFill>
                <a:effectLst>
                  <a:outerShdw blurRad="38100" dist="38100" dir="2700000" algn="tl">
                    <a:srgbClr val="FFFFFF"/>
                  </a:outerShdw>
                </a:effectLst>
              </a:rPr>
              <a:t>分类</a:t>
            </a:r>
            <a:r>
              <a:rPr lang="zh-CN" sz="2000" dirty="0">
                <a:effectLst>
                  <a:outerShdw blurRad="38100" dist="38100" dir="2700000" algn="tl">
                    <a:srgbClr val="FFFFFF"/>
                  </a:outerShdw>
                </a:effectLst>
              </a:rPr>
              <a:t>：两大类</a:t>
            </a:r>
            <a:endParaRPr lang="zh-CN" sz="2000" dirty="0">
              <a:solidFill>
                <a:srgbClr val="FF0000"/>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2000" dirty="0">
                <a:solidFill>
                  <a:schemeClr val="tx1"/>
                </a:solidFill>
                <a:effectLst>
                  <a:outerShdw blurRad="38100" dist="38100" dir="2700000" algn="tl">
                    <a:srgbClr val="FFFFFF"/>
                  </a:outerShdw>
                </a:effectLst>
              </a:rPr>
              <a:t>局部光照模型</a:t>
            </a:r>
            <a:r>
              <a:rPr lang="zh-CN" sz="1800" dirty="0">
                <a:solidFill>
                  <a:schemeClr val="tx1"/>
                </a:solidFill>
                <a:effectLst>
                  <a:outerShdw blurRad="38100" dist="38100" dir="2700000" algn="tl">
                    <a:srgbClr val="FFFFFF"/>
                  </a:outerShdw>
                </a:effectLst>
              </a:rPr>
              <a:t>：【本课重点</a:t>
            </a:r>
            <a:r>
              <a:rPr lang="zh-CN" sz="1800" dirty="0">
                <a:solidFill>
                  <a:schemeClr val="tx1"/>
                </a:solidFill>
                <a:effectLst>
                  <a:outerShdw blurRad="38100" dist="38100" dir="2700000" algn="tl">
                    <a:srgbClr val="FFFFFF"/>
                  </a:outerShdw>
                </a:effectLst>
              </a:rPr>
              <a:t>内容！！！】</a:t>
            </a:r>
            <a:endParaRPr lang="zh-CN" sz="1800" dirty="0">
              <a:solidFill>
                <a:schemeClr val="tx1"/>
              </a:solidFill>
              <a:effectLst>
                <a:outerShdw blurRad="38100" dist="38100" dir="2700000" algn="tl">
                  <a:srgbClr val="FFFFFF"/>
                </a:outerShdw>
              </a:effectLst>
            </a:endParaRPr>
          </a:p>
          <a:p>
            <a:pPr marL="1212850" lvl="2"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仅考虑</a:t>
            </a:r>
            <a:r>
              <a:rPr lang="zh-CN" sz="1800" dirty="0">
                <a:solidFill>
                  <a:srgbClr val="FF0000"/>
                </a:solidFill>
                <a:effectLst>
                  <a:outerShdw blurRad="38100" dist="38100" dir="2700000" algn="tl">
                    <a:srgbClr val="FFFFFF"/>
                  </a:outerShdw>
                </a:effectLst>
              </a:rPr>
              <a:t>光源直接照射到物体表面</a:t>
            </a:r>
            <a:r>
              <a:rPr lang="zh-CN" sz="1800" dirty="0">
                <a:solidFill>
                  <a:schemeClr val="tx1"/>
                </a:solidFill>
                <a:effectLst>
                  <a:outerShdw blurRad="38100" dist="38100" dir="2700000" algn="tl">
                    <a:srgbClr val="FFFFFF"/>
                  </a:outerShdw>
                </a:effectLst>
              </a:rPr>
              <a:t>所产生的效果，通常假设物体表面不透明且具有均匀的反射率</a:t>
            </a:r>
            <a:endParaRPr lang="zh-CN" sz="1800" dirty="0">
              <a:solidFill>
                <a:schemeClr val="tx1"/>
              </a:solidFill>
              <a:effectLst>
                <a:outerShdw blurRad="38100" dist="38100" dir="2700000" algn="tl">
                  <a:srgbClr val="FFFFFF"/>
                </a:outerShdw>
              </a:effectLst>
            </a:endParaRPr>
          </a:p>
          <a:p>
            <a:pPr marL="1212850" lvl="2"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能表现出光源直接投射在漫反射物体表面上所形成的连续明暗色调、镜面高光以及由于物体相互遮挡而形成的阴影</a:t>
            </a:r>
            <a:endParaRPr lang="zh-CN" sz="1800" dirty="0">
              <a:solidFill>
                <a:schemeClr val="tx1"/>
              </a:solidFill>
              <a:effectLst>
                <a:outerShdw blurRad="38100" dist="38100" dir="2700000" algn="tl">
                  <a:srgbClr val="FFFFFF"/>
                </a:outerShdw>
              </a:effectLst>
            </a:endParaRPr>
          </a:p>
          <a:p>
            <a:pPr marL="755650" lvl="1" indent="-298450" algn="l" eaLnBrk="1" latinLnBrk="0" hangingPunct="1">
              <a:lnSpc>
                <a:spcPct val="150000"/>
              </a:lnSpc>
              <a:spcBef>
                <a:spcPts val="0"/>
              </a:spcBef>
              <a:spcAft>
                <a:spcPts val="600"/>
              </a:spcAft>
              <a:buSzTx/>
              <a:defRPr/>
            </a:pPr>
            <a:r>
              <a:rPr lang="zh-CN" sz="2000" dirty="0">
                <a:solidFill>
                  <a:schemeClr val="tx1"/>
                </a:solidFill>
                <a:effectLst>
                  <a:outerShdw blurRad="38100" dist="38100" dir="2700000" algn="tl">
                    <a:srgbClr val="FFFFFF"/>
                  </a:outerShdw>
                </a:effectLst>
              </a:rPr>
              <a:t>全局光照模型：</a:t>
            </a:r>
            <a:endParaRPr lang="zh-CN" sz="2000" dirty="0">
              <a:solidFill>
                <a:schemeClr val="tx1"/>
              </a:solidFill>
              <a:effectLst>
                <a:outerShdw blurRad="38100" dist="38100" dir="2700000" algn="tl">
                  <a:srgbClr val="FFFFFF"/>
                </a:outerShdw>
              </a:effectLst>
            </a:endParaRPr>
          </a:p>
          <a:p>
            <a:pPr marL="1212850" lvl="2" indent="-298450" algn="l" defTabSz="685800" eaLnBrk="1" latinLnBrk="0" hangingPunct="1">
              <a:lnSpc>
                <a:spcPct val="150000"/>
              </a:lnSpc>
              <a:spcBef>
                <a:spcPts val="0"/>
              </a:spcBef>
              <a:spcAft>
                <a:spcPts val="600"/>
              </a:spcAft>
              <a:buSzTx/>
              <a:buChar char="l"/>
              <a:defRPr/>
            </a:pPr>
            <a:r>
              <a:rPr lang="zh-CN" sz="1800" dirty="0">
                <a:solidFill>
                  <a:schemeClr val="tx1"/>
                </a:solidFill>
                <a:effectLst>
                  <a:outerShdw blurRad="38100" dist="38100" dir="2700000" algn="tl">
                    <a:srgbClr val="FFFFFF"/>
                  </a:outerShdw>
                </a:effectLst>
              </a:rPr>
              <a:t>除了考虑上述因素外，还考虑</a:t>
            </a:r>
            <a:r>
              <a:rPr lang="zh-CN" sz="1800" dirty="0">
                <a:solidFill>
                  <a:srgbClr val="FF0000"/>
                </a:solidFill>
                <a:effectLst>
                  <a:outerShdw blurRad="38100" dist="38100" dir="2700000" algn="tl">
                    <a:srgbClr val="FFFFFF"/>
                  </a:outerShdw>
                </a:effectLst>
              </a:rPr>
              <a:t>周围环境</a:t>
            </a:r>
            <a:r>
              <a:rPr lang="zh-CN" sz="1800" dirty="0">
                <a:solidFill>
                  <a:schemeClr val="tx1"/>
                </a:solidFill>
                <a:effectLst>
                  <a:outerShdw blurRad="38100" dist="38100" dir="2700000" algn="tl">
                    <a:srgbClr val="FFFFFF"/>
                  </a:outerShdw>
                </a:effectLst>
              </a:rPr>
              <a:t>对物体表面的影响</a:t>
            </a:r>
            <a:endParaRPr lang="zh-CN" sz="1800" dirty="0">
              <a:solidFill>
                <a:schemeClr val="tx1"/>
              </a:solidFill>
              <a:effectLst>
                <a:outerShdw blurRad="38100" dist="38100" dir="2700000" algn="tl">
                  <a:srgbClr val="FFFFFF"/>
                </a:outerShdw>
              </a:effectLst>
            </a:endParaRPr>
          </a:p>
          <a:p>
            <a:pPr marL="1212850" lvl="2" indent="-298450" algn="l" defTabSz="685800" eaLnBrk="1" latinLnBrk="0" hangingPunct="1">
              <a:lnSpc>
                <a:spcPct val="150000"/>
              </a:lnSpc>
              <a:spcBef>
                <a:spcPts val="0"/>
              </a:spcBef>
              <a:spcAft>
                <a:spcPts val="600"/>
              </a:spcAft>
              <a:buSzTx/>
              <a:buChar char="l"/>
              <a:defRPr/>
            </a:pPr>
            <a:r>
              <a:rPr lang="zh-CN" sz="1800" dirty="0">
                <a:solidFill>
                  <a:schemeClr val="tx1"/>
                </a:solidFill>
                <a:effectLst>
                  <a:outerShdw blurRad="38100" dist="38100" dir="2700000" algn="tl">
                    <a:srgbClr val="FFFFFF"/>
                  </a:outerShdw>
                </a:effectLst>
              </a:rPr>
              <a:t>能模拟物体之间连续的镜面</a:t>
            </a:r>
            <a:r>
              <a:rPr lang="zh-CN" sz="1800" dirty="0">
                <a:solidFill>
                  <a:schemeClr val="tx1"/>
                </a:solidFill>
                <a:effectLst>
                  <a:outerShdw blurRad="38100" dist="38100" dir="2700000" algn="tl">
                    <a:srgbClr val="FFFFFF"/>
                  </a:outerShdw>
                </a:effectLst>
              </a:rPr>
              <a:t>反射、光的折射以及相邻表面之间的色彩辉映等精确的光照效果</a:t>
            </a: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sp>
        <p:nvSpPr>
          <p:cNvPr id="3" name="五角星 2"/>
          <p:cNvSpPr/>
          <p:nvPr/>
        </p:nvSpPr>
        <p:spPr bwMode="auto">
          <a:xfrm>
            <a:off x="5220335" y="1988820"/>
            <a:ext cx="608013" cy="595313"/>
          </a:xfrm>
          <a:prstGeom prst="star5">
            <a:avLst/>
          </a:prstGeom>
          <a:solidFill>
            <a:srgbClr val="FF0000"/>
          </a:solidFill>
          <a:ln w="9525" cap="flat" cmpd="sng" algn="ctr">
            <a:noFill/>
            <a:prstDash val="solid"/>
            <a:round/>
            <a:headEnd type="none" w="med" len="med"/>
            <a:tailEnd type="none" w="med" len="med"/>
          </a:ln>
          <a:effectLst>
            <a:outerShdw dist="17961" dir="2700000" algn="ctr" rotWithShape="0">
              <a:srgbClr val="FFFFFF">
                <a:gamma/>
                <a:shade val="60000"/>
                <a:invGamma/>
              </a:srgbClr>
            </a:outerShdw>
          </a:effectLst>
        </p:spPr>
        <p:txBody>
          <a:bodyPr/>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0000CC"/>
              </a:solidFill>
              <a:effectLst/>
              <a:uLnTx/>
              <a:uFillTx/>
              <a:latin typeface="Arial" panose="020B0604020202020204" pitchFamily="34" charset="0"/>
              <a:ea typeface="楷体_GB2312" pitchFamily="49" charset="-122"/>
              <a:cs typeface="+mn-c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41275" y="1124585"/>
            <a:ext cx="895286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effectLst>
                  <a:outerShdw blurRad="38100" dist="38100" dir="2700000" algn="tl">
                    <a:srgbClr val="FFFFFF"/>
                  </a:outerShdw>
                </a:effectLst>
              </a:rPr>
              <a:t>局部</a:t>
            </a:r>
            <a:r>
              <a:rPr lang="zh-CN" sz="2000" dirty="0">
                <a:effectLst>
                  <a:outerShdw blurRad="38100" dist="38100" dir="2700000" algn="tl">
                    <a:srgbClr val="FFFFFF"/>
                  </a:outerShdw>
                </a:effectLst>
                <a:sym typeface="+mn-ea"/>
              </a:rPr>
              <a:t>光照模型：又称为，</a:t>
            </a:r>
            <a:r>
              <a:rPr lang="zh-CN" sz="2000" dirty="0">
                <a:solidFill>
                  <a:srgbClr val="FF0000"/>
                </a:solidFill>
                <a:effectLst>
                  <a:outerShdw blurRad="38100" dist="38100" dir="2700000" algn="tl">
                    <a:srgbClr val="FFFFFF"/>
                  </a:outerShdw>
                </a:effectLst>
                <a:sym typeface="+mn-ea"/>
              </a:rPr>
              <a:t>简单光照模型</a:t>
            </a:r>
            <a:endParaRPr lang="zh-CN" sz="2000" dirty="0">
              <a:solidFill>
                <a:schemeClr val="tx1"/>
              </a:solidFill>
              <a:effectLst>
                <a:outerShdw blurRad="38100" dist="38100" dir="2700000" algn="tl">
                  <a:srgbClr val="FFFFFF"/>
                </a:outerShdw>
              </a:effectLst>
            </a:endParaRPr>
          </a:p>
          <a:p>
            <a:pPr marL="298450" indent="-298450" eaLnBrk="1" latinLnBrk="0" hangingPunct="1">
              <a:lnSpc>
                <a:spcPct val="125000"/>
              </a:lnSpc>
              <a:spcBef>
                <a:spcPts val="0"/>
              </a:spcBef>
              <a:spcAft>
                <a:spcPts val="600"/>
              </a:spcAft>
              <a:defRPr/>
            </a:pPr>
            <a:r>
              <a:rPr lang="zh-CN" sz="2000" dirty="0">
                <a:effectLst>
                  <a:outerShdw blurRad="38100" dist="38100" dir="2700000" algn="tl">
                    <a:srgbClr val="FFFFFF"/>
                  </a:outerShdw>
                </a:effectLst>
                <a:sym typeface="+mn-ea"/>
              </a:rPr>
              <a:t>模型</a:t>
            </a:r>
            <a:r>
              <a:rPr lang="zh-CN" sz="2000" dirty="0">
                <a:solidFill>
                  <a:srgbClr val="FF0000"/>
                </a:solidFill>
                <a:effectLst>
                  <a:outerShdw blurRad="38100" dist="38100" dir="2700000" algn="tl">
                    <a:srgbClr val="FFFFFF"/>
                  </a:outerShdw>
                </a:effectLst>
                <a:sym typeface="+mn-ea"/>
              </a:rPr>
              <a:t>假定</a:t>
            </a:r>
            <a:r>
              <a:rPr lang="zh-CN" sz="2000" dirty="0">
                <a:effectLst>
                  <a:outerShdw blurRad="38100" dist="38100" dir="2700000" algn="tl">
                    <a:srgbClr val="FFFFFF"/>
                  </a:outerShdw>
                </a:effectLst>
                <a:sym typeface="+mn-ea"/>
              </a:rPr>
              <a:t>：</a:t>
            </a:r>
            <a:endParaRPr lang="zh-CN" sz="2000" dirty="0">
              <a:solidFill>
                <a:srgbClr val="FF0000"/>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2000" dirty="0">
                <a:solidFill>
                  <a:schemeClr val="tx1"/>
                </a:solidFill>
                <a:effectLst>
                  <a:outerShdw blurRad="38100" dist="38100" dir="2700000" algn="tl">
                    <a:srgbClr val="FFFFFF"/>
                  </a:outerShdw>
                </a:effectLst>
              </a:rPr>
              <a:t>光源为</a:t>
            </a:r>
            <a:r>
              <a:rPr lang="zh-CN" sz="2000" dirty="0">
                <a:solidFill>
                  <a:srgbClr val="FF0000"/>
                </a:solidFill>
                <a:effectLst>
                  <a:outerShdw blurRad="38100" dist="38100" dir="2700000" algn="tl">
                    <a:srgbClr val="FFFFFF"/>
                  </a:outerShdw>
                </a:effectLst>
              </a:rPr>
              <a:t>点光源</a:t>
            </a:r>
            <a:r>
              <a:rPr lang="zh-CN" sz="2000" dirty="0">
                <a:solidFill>
                  <a:schemeClr val="tx1"/>
                </a:solidFill>
                <a:effectLst>
                  <a:outerShdw blurRad="38100" dist="38100" dir="2700000" algn="tl">
                    <a:srgbClr val="FFFFFF"/>
                  </a:outerShdw>
                </a:effectLst>
              </a:rPr>
              <a:t>，入射光仅由</a:t>
            </a:r>
            <a:r>
              <a:rPr lang="zh-CN" sz="2000" dirty="0">
                <a:solidFill>
                  <a:srgbClr val="FF0000"/>
                </a:solidFill>
                <a:effectLst>
                  <a:outerShdw blurRad="38100" dist="38100" dir="2700000" algn="tl">
                    <a:srgbClr val="FFFFFF"/>
                  </a:outerShdw>
                </a:effectLst>
              </a:rPr>
              <a:t>红、绿、蓝</a:t>
            </a:r>
            <a:r>
              <a:rPr lang="zh-CN" sz="2000" dirty="0">
                <a:solidFill>
                  <a:schemeClr val="tx1"/>
                </a:solidFill>
                <a:effectLst>
                  <a:outerShdw blurRad="38100" dist="38100" dir="2700000" algn="tl">
                    <a:srgbClr val="FFFFFF"/>
                  </a:outerShdw>
                </a:effectLst>
              </a:rPr>
              <a:t>3种不同波长的光组成；点光源是对场景中比物体小得多的光源的最适合的逼近，如灯泡就是一个点光源。</a:t>
            </a:r>
            <a:endParaRPr lang="zh-CN" sz="2000" dirty="0">
              <a:solidFill>
                <a:schemeClr val="tx1"/>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2000" dirty="0">
                <a:effectLst>
                  <a:outerShdw blurRad="38100" dist="38100" dir="2700000" algn="tl">
                    <a:srgbClr val="FFFFFF"/>
                  </a:outerShdw>
                </a:effectLst>
                <a:sym typeface="+mn-ea"/>
              </a:rPr>
              <a:t>物体是</a:t>
            </a:r>
            <a:r>
              <a:rPr lang="zh-CN" sz="2000" dirty="0">
                <a:solidFill>
                  <a:srgbClr val="FF0000"/>
                </a:solidFill>
                <a:effectLst>
                  <a:outerShdw blurRad="38100" dist="38100" dir="2700000" algn="tl">
                    <a:srgbClr val="FFFFFF"/>
                  </a:outerShdw>
                </a:effectLst>
                <a:sym typeface="+mn-ea"/>
              </a:rPr>
              <a:t>非透明物体</a:t>
            </a:r>
            <a:r>
              <a:rPr lang="zh-CN" sz="2000" dirty="0">
                <a:effectLst>
                  <a:outerShdw blurRad="38100" dist="38100" dir="2700000" algn="tl">
                    <a:srgbClr val="FFFFFF"/>
                  </a:outerShdw>
                </a:effectLst>
                <a:sym typeface="+mn-ea"/>
              </a:rPr>
              <a:t>，物体表面所呈现的颜色仅由</a:t>
            </a:r>
            <a:r>
              <a:rPr lang="zh-CN" sz="2000" b="1" dirty="0">
                <a:solidFill>
                  <a:srgbClr val="FF0000"/>
                </a:solidFill>
                <a:effectLst>
                  <a:outerShdw blurRad="38100" dist="38100" dir="2700000" algn="tl">
                    <a:srgbClr val="FFFFFF"/>
                  </a:outerShdw>
                </a:effectLst>
                <a:sym typeface="+mn-ea"/>
              </a:rPr>
              <a:t>反射光</a:t>
            </a:r>
            <a:r>
              <a:rPr lang="zh-CN" sz="2000" dirty="0">
                <a:effectLst>
                  <a:outerShdw blurRad="38100" dist="38100" dir="2700000" algn="tl">
                    <a:srgbClr val="FFFFFF"/>
                  </a:outerShdw>
                </a:effectLst>
                <a:sym typeface="+mn-ea"/>
              </a:rPr>
              <a:t>决定，不考虑透射光的影响</a:t>
            </a:r>
            <a:endParaRPr lang="zh-CN" sz="2000" dirty="0">
              <a:effectLst>
                <a:outerShdw blurRad="38100" dist="38100" dir="2700000" algn="tl">
                  <a:srgbClr val="FFFFFF"/>
                </a:outerShdw>
              </a:effectLst>
              <a:sym typeface="+mn-ea"/>
            </a:endParaRPr>
          </a:p>
          <a:p>
            <a:pPr marL="755650" lvl="1" indent="-298450" eaLnBrk="1" latinLnBrk="0" hangingPunct="1">
              <a:lnSpc>
                <a:spcPct val="150000"/>
              </a:lnSpc>
              <a:spcBef>
                <a:spcPts val="0"/>
              </a:spcBef>
              <a:spcAft>
                <a:spcPts val="600"/>
              </a:spcAft>
              <a:defRPr/>
            </a:pPr>
            <a:r>
              <a:rPr lang="zh-CN" sz="2000" dirty="0">
                <a:solidFill>
                  <a:schemeClr val="tx1"/>
                </a:solidFill>
                <a:effectLst>
                  <a:outerShdw blurRad="38100" dist="38100" dir="2700000" algn="tl">
                    <a:srgbClr val="FFFFFF"/>
                  </a:outerShdw>
                </a:effectLst>
              </a:rPr>
              <a:t>反射光被细分为</a:t>
            </a:r>
            <a:r>
              <a:rPr lang="zh-CN" sz="2000" dirty="0">
                <a:solidFill>
                  <a:srgbClr val="FF0000"/>
                </a:solidFill>
                <a:effectLst>
                  <a:outerShdw blurRad="38100" dist="38100" dir="2700000" algn="tl">
                    <a:srgbClr val="FFFFFF"/>
                  </a:outerShdw>
                </a:effectLst>
              </a:rPr>
              <a:t>漫反射光</a:t>
            </a:r>
            <a:r>
              <a:rPr lang="zh-CN" sz="2000" dirty="0">
                <a:solidFill>
                  <a:schemeClr val="tx1"/>
                </a:solidFill>
                <a:effectLst>
                  <a:outerShdw blurRad="38100" dist="38100" dir="2700000" algn="tl">
                    <a:srgbClr val="FFFFFF"/>
                  </a:outerShdw>
                </a:effectLst>
              </a:rPr>
              <a:t>（diffuse light）和</a:t>
            </a:r>
            <a:r>
              <a:rPr lang="zh-CN" sz="2000" dirty="0">
                <a:solidFill>
                  <a:srgbClr val="FF0000"/>
                </a:solidFill>
                <a:effectLst>
                  <a:outerShdw blurRad="38100" dist="38100" dir="2700000" algn="tl">
                    <a:srgbClr val="FFFFFF"/>
                  </a:outerShdw>
                </a:effectLst>
              </a:rPr>
              <a:t>镜面反射光</a:t>
            </a:r>
            <a:r>
              <a:rPr lang="zh-CN" sz="2000" dirty="0">
                <a:solidFill>
                  <a:schemeClr val="tx1"/>
                </a:solidFill>
                <a:effectLst>
                  <a:outerShdw blurRad="38100" dist="38100" dir="2700000" algn="tl">
                    <a:srgbClr val="FFFFFF"/>
                  </a:outerShdw>
                </a:effectLst>
              </a:rPr>
              <a:t>（specular light）两种。</a:t>
            </a:r>
            <a:endParaRPr lang="zh-CN" sz="2000" dirty="0">
              <a:solidFill>
                <a:schemeClr val="tx1"/>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2000" dirty="0">
                <a:solidFill>
                  <a:schemeClr val="tx1"/>
                </a:solidFill>
                <a:effectLst>
                  <a:outerShdw blurRad="38100" dist="38100" dir="2700000" algn="tl">
                    <a:srgbClr val="FFFFFF"/>
                  </a:outerShdw>
                </a:effectLst>
              </a:rPr>
              <a:t>只考虑物体对直接光照的反射作用，而物体之间的反射作用，用</a:t>
            </a:r>
            <a:r>
              <a:rPr lang="zh-CN" sz="2000" dirty="0">
                <a:solidFill>
                  <a:srgbClr val="FF0000"/>
                </a:solidFill>
                <a:effectLst>
                  <a:outerShdw blurRad="38100" dist="38100" dir="2700000" algn="tl">
                    <a:srgbClr val="FFFFFF"/>
                  </a:outerShdw>
                </a:effectLst>
              </a:rPr>
              <a:t>环境光</a:t>
            </a:r>
            <a:r>
              <a:rPr lang="zh-CN" sz="2000" dirty="0">
                <a:solidFill>
                  <a:schemeClr val="tx1"/>
                </a:solidFill>
                <a:effectLst>
                  <a:outerShdw blurRad="38100" dist="38100" dir="2700000" algn="tl">
                    <a:srgbClr val="FFFFFF"/>
                  </a:outerShdw>
                </a:effectLst>
              </a:rPr>
              <a:t>（ambient light）常量统一表示。</a:t>
            </a:r>
            <a:endParaRPr lang="zh-CN" sz="2000" dirty="0">
              <a:solidFill>
                <a:schemeClr val="tx1"/>
              </a:solidFill>
              <a:effectLst>
                <a:outerShdw blurRad="38100" dist="38100" dir="2700000" algn="tl">
                  <a:srgbClr val="FFFFFF"/>
                </a:outerShdw>
              </a:effectLst>
            </a:endParaRPr>
          </a:p>
          <a:p>
            <a:pPr marL="0" lvl="1" indent="0" algn="l" eaLnBrk="1" latinLnBrk="0" hangingPunct="1">
              <a:lnSpc>
                <a:spcPct val="125000"/>
              </a:lnSpc>
              <a:spcBef>
                <a:spcPts val="0"/>
              </a:spcBef>
              <a:spcAft>
                <a:spcPts val="600"/>
              </a:spcAft>
              <a:buSzTx/>
              <a:buNone/>
              <a:defRPr/>
            </a:pPr>
            <a:endParaRPr lang="zh-CN" altLang="zh-CN" sz="2000" dirty="0">
              <a:solidFill>
                <a:schemeClr val="tx1"/>
              </a:solidFill>
              <a:effectLst>
                <a:outerShdw blurRad="38100" dist="38100" dir="2700000" algn="tl">
                  <a:srgbClr val="FFFFFF"/>
                </a:outerShdw>
              </a:effectLst>
              <a:sym typeface="+mn-ea"/>
            </a:endParaRPr>
          </a:p>
        </p:txBody>
      </p:sp>
      <p:sp>
        <p:nvSpPr>
          <p:cNvPr id="4" name="五角星 3"/>
          <p:cNvSpPr/>
          <p:nvPr/>
        </p:nvSpPr>
        <p:spPr bwMode="auto">
          <a:xfrm>
            <a:off x="4932045" y="1196340"/>
            <a:ext cx="886460" cy="913765"/>
          </a:xfrm>
          <a:prstGeom prst="star5">
            <a:avLst/>
          </a:prstGeom>
          <a:solidFill>
            <a:srgbClr val="FF0000"/>
          </a:solidFill>
          <a:ln w="9525" cap="flat" cmpd="sng" algn="ctr">
            <a:noFill/>
            <a:prstDash val="solid"/>
            <a:round/>
            <a:headEnd type="none" w="med" len="med"/>
            <a:tailEnd type="none" w="med" len="med"/>
          </a:ln>
          <a:effectLst>
            <a:outerShdw dist="17961" dir="2700000" algn="ctr" rotWithShape="0">
              <a:srgbClr val="FFFFFF">
                <a:gamma/>
                <a:shade val="60000"/>
                <a:invGamma/>
              </a:srgbClr>
            </a:outerShdw>
          </a:effectLst>
        </p:spPr>
        <p:txBody>
          <a:bodyPr/>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0000CC"/>
              </a:solidFill>
              <a:effectLst/>
              <a:uLnTx/>
              <a:uFillTx/>
              <a:latin typeface="Arial" panose="020B0604020202020204" pitchFamily="34" charset="0"/>
              <a:ea typeface="楷体_GB2312" pitchFamily="49" charset="-122"/>
              <a:cs typeface="+mn-cs"/>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41275" y="1124585"/>
            <a:ext cx="920877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effectLst>
                  <a:outerShdw blurRad="38100" dist="38100" dir="2700000" algn="tl">
                    <a:srgbClr val="FFFFFF"/>
                  </a:outerShdw>
                </a:effectLst>
              </a:rPr>
              <a:t>局部</a:t>
            </a:r>
            <a:r>
              <a:rPr lang="zh-CN" sz="2000" dirty="0">
                <a:effectLst>
                  <a:outerShdw blurRad="38100" dist="38100" dir="2700000" algn="tl">
                    <a:srgbClr val="FFFFFF"/>
                  </a:outerShdw>
                </a:effectLst>
                <a:sym typeface="+mn-ea"/>
              </a:rPr>
              <a:t>光照模型：又称为，</a:t>
            </a:r>
            <a:r>
              <a:rPr lang="zh-CN" sz="2000" dirty="0">
                <a:solidFill>
                  <a:srgbClr val="FF0000"/>
                </a:solidFill>
                <a:effectLst>
                  <a:outerShdw blurRad="38100" dist="38100" dir="2700000" algn="tl">
                    <a:srgbClr val="FFFFFF"/>
                  </a:outerShdw>
                </a:effectLst>
                <a:sym typeface="+mn-ea"/>
              </a:rPr>
              <a:t>简单光照模型</a:t>
            </a:r>
            <a:r>
              <a:rPr lang="en-US" altLang="zh-CN" sz="2000" dirty="0">
                <a:solidFill>
                  <a:srgbClr val="FF0000"/>
                </a:solidFill>
                <a:effectLst>
                  <a:outerShdw blurRad="38100" dist="38100" dir="2700000" algn="tl">
                    <a:srgbClr val="FFFFFF"/>
                  </a:outerShdw>
                </a:effectLst>
                <a:sym typeface="+mn-ea"/>
              </a:rPr>
              <a:t> </a:t>
            </a:r>
            <a:r>
              <a:rPr lang="zh-CN" altLang="en-US" sz="2000" dirty="0">
                <a:solidFill>
                  <a:schemeClr val="tx1"/>
                </a:solidFill>
                <a:effectLst>
                  <a:outerShdw blurRad="38100" dist="38100" dir="2700000" algn="tl">
                    <a:srgbClr val="FFFFFF"/>
                  </a:outerShdw>
                </a:effectLst>
                <a:sym typeface="+mn-ea"/>
              </a:rPr>
              <a:t>（续）</a:t>
            </a:r>
            <a:endParaRPr lang="zh-CN" sz="2000" dirty="0">
              <a:solidFill>
                <a:schemeClr val="tx1"/>
              </a:solidFill>
              <a:effectLst>
                <a:outerShdw blurRad="38100" dist="38100" dir="2700000" algn="tl">
                  <a:srgbClr val="FFFFFF"/>
                </a:outerShdw>
              </a:effectLst>
            </a:endParaRPr>
          </a:p>
          <a:p>
            <a:pPr marL="298450" lvl="1" indent="-298450" algn="l" eaLnBrk="1" latinLnBrk="0" hangingPunct="1">
              <a:lnSpc>
                <a:spcPct val="125000"/>
              </a:lnSpc>
              <a:spcBef>
                <a:spcPts val="0"/>
              </a:spcBef>
              <a:spcAft>
                <a:spcPts val="600"/>
              </a:spcAft>
              <a:buSzTx/>
              <a:buChar char="Ø"/>
              <a:defRPr/>
            </a:pPr>
            <a:r>
              <a:rPr lang="zh-CN" sz="2000" dirty="0">
                <a:solidFill>
                  <a:schemeClr val="tx1"/>
                </a:solidFill>
                <a:effectLst>
                  <a:outerShdw blurRad="38100" dist="38100" dir="2700000" algn="tl">
                    <a:srgbClr val="FFFFFF"/>
                  </a:outerShdw>
                </a:effectLst>
                <a:sym typeface="+mn-ea"/>
              </a:rPr>
              <a:t>模型</a:t>
            </a:r>
            <a:r>
              <a:rPr lang="zh-CN" sz="2000" dirty="0">
                <a:solidFill>
                  <a:srgbClr val="FF0000"/>
                </a:solidFill>
                <a:effectLst>
                  <a:outerShdw blurRad="38100" dist="38100" dir="2700000" algn="tl">
                    <a:srgbClr val="FFFFFF"/>
                  </a:outerShdw>
                </a:effectLst>
                <a:sym typeface="+mn-ea"/>
              </a:rPr>
              <a:t>表示</a:t>
            </a:r>
            <a:r>
              <a:rPr lang="zh-CN" sz="2000" dirty="0">
                <a:solidFill>
                  <a:schemeClr val="tx1"/>
                </a:solidFill>
                <a:effectLst>
                  <a:outerShdw blurRad="38100" dist="38100" dir="2700000" algn="tl">
                    <a:srgbClr val="FFFFFF"/>
                  </a:outerShdw>
                </a:effectLst>
                <a:sym typeface="+mn-ea"/>
              </a:rPr>
              <a:t> ：一种经验模型；</a:t>
            </a:r>
            <a:r>
              <a:rPr lang="en-US" altLang="zh-CN" sz="2000" b="1" dirty="0">
                <a:solidFill>
                  <a:schemeClr val="tx1"/>
                </a:solidFill>
                <a:effectLst>
                  <a:outerShdw blurRad="38100" dist="38100" dir="2700000" algn="tl">
                    <a:srgbClr val="FFFFFF"/>
                  </a:outerShdw>
                </a:effectLst>
                <a:sym typeface="+mn-ea"/>
              </a:rPr>
              <a:t>I </a:t>
            </a:r>
            <a:r>
              <a:rPr lang="zh-CN" altLang="en-US" sz="2000" dirty="0">
                <a:solidFill>
                  <a:schemeClr val="tx1"/>
                </a:solidFill>
                <a:effectLst>
                  <a:outerShdw blurRad="38100" dist="38100" dir="2700000" algn="tl">
                    <a:srgbClr val="FFFFFF"/>
                  </a:outerShdw>
                </a:effectLst>
                <a:sym typeface="+mn-ea"/>
              </a:rPr>
              <a:t>表示光强（</a:t>
            </a:r>
            <a:r>
              <a:rPr lang="en-US" altLang="zh-CN" sz="2000" dirty="0">
                <a:solidFill>
                  <a:schemeClr val="tx1"/>
                </a:solidFill>
                <a:effectLst>
                  <a:outerShdw blurRad="38100" dist="38100" dir="2700000" algn="tl">
                    <a:srgbClr val="FFFFFF"/>
                  </a:outerShdw>
                </a:effectLst>
                <a:sym typeface="+mn-ea"/>
              </a:rPr>
              <a:t>Intensity</a:t>
            </a:r>
            <a:r>
              <a:rPr lang="zh-CN" altLang="en-US" sz="2000" dirty="0">
                <a:solidFill>
                  <a:schemeClr val="tx1"/>
                </a:solidFill>
                <a:effectLst>
                  <a:outerShdw blurRad="38100" dist="38100" dir="2700000" algn="tl">
                    <a:srgbClr val="FFFFFF"/>
                  </a:outerShdw>
                </a:effectLst>
                <a:sym typeface="+mn-ea"/>
              </a:rPr>
              <a:t>）</a:t>
            </a:r>
            <a:endParaRPr lang="en-US" altLang="zh-CN" sz="2000" dirty="0">
              <a:solidFill>
                <a:schemeClr val="tx1"/>
              </a:solidFill>
              <a:effectLst>
                <a:outerShdw blurRad="38100" dist="38100" dir="2700000" algn="tl">
                  <a:srgbClr val="FFFFFF"/>
                </a:outerShdw>
              </a:effectLst>
              <a:sym typeface="+mn-ea"/>
            </a:endParaRPr>
          </a:p>
        </p:txBody>
      </p:sp>
      <p:graphicFrame>
        <p:nvGraphicFramePr>
          <p:cNvPr id="3" name="对象 2"/>
          <p:cNvGraphicFramePr>
            <a:graphicFrameLocks noChangeAspect="1"/>
          </p:cNvGraphicFramePr>
          <p:nvPr/>
        </p:nvGraphicFramePr>
        <p:xfrm>
          <a:off x="2124075" y="2276475"/>
          <a:ext cx="4152900" cy="1010285"/>
        </p:xfrm>
        <a:graphic>
          <a:graphicData uri="http://schemas.openxmlformats.org/presentationml/2006/ole">
            <mc:AlternateContent xmlns:mc="http://schemas.openxmlformats.org/markup-compatibility/2006">
              <mc:Choice xmlns:v="urn:schemas-microsoft-com:vml" Requires="v">
                <p:oleObj spid="_x0000_s14371" name="Equation" r:id="rId1" imgW="941705" imgH="229235" progId="Equation.DSMT4">
                  <p:embed/>
                </p:oleObj>
              </mc:Choice>
              <mc:Fallback>
                <p:oleObj name="Equation" r:id="rId1" imgW="941705" imgH="229235" progId="Equation.DSMT4">
                  <p:embed/>
                  <p:pic>
                    <p:nvPicPr>
                      <p:cNvPr id="0" name="对象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276475"/>
                        <a:ext cx="4152900" cy="1010285"/>
                      </a:xfrm>
                      <a:prstGeom prst="rect">
                        <a:avLst/>
                      </a:prstGeom>
                      <a:noFill/>
                    </p:spPr>
                  </p:pic>
                </p:oleObj>
              </mc:Fallback>
            </mc:AlternateContent>
          </a:graphicData>
        </a:graphic>
      </p:graphicFrame>
      <p:sp>
        <p:nvSpPr>
          <p:cNvPr id="4" name="五角星 3"/>
          <p:cNvSpPr/>
          <p:nvPr/>
        </p:nvSpPr>
        <p:spPr bwMode="auto">
          <a:xfrm>
            <a:off x="7380605" y="1304925"/>
            <a:ext cx="886460" cy="913765"/>
          </a:xfrm>
          <a:prstGeom prst="star5">
            <a:avLst/>
          </a:prstGeom>
          <a:solidFill>
            <a:srgbClr val="FF0000"/>
          </a:solidFill>
          <a:ln w="9525" cap="flat" cmpd="sng" algn="ctr">
            <a:noFill/>
            <a:prstDash val="solid"/>
            <a:round/>
            <a:headEnd type="none" w="med" len="med"/>
            <a:tailEnd type="none" w="med" len="med"/>
          </a:ln>
          <a:effectLst>
            <a:outerShdw dist="17961" dir="2700000" algn="ctr" rotWithShape="0">
              <a:srgbClr val="FFFFFF">
                <a:gamma/>
                <a:shade val="60000"/>
                <a:invGamma/>
              </a:srgbClr>
            </a:outerShdw>
          </a:effectLst>
        </p:spPr>
        <p:txBody>
          <a:bodyPr/>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0000CC"/>
              </a:solidFill>
              <a:effectLst/>
              <a:uLnTx/>
              <a:uFillTx/>
              <a:latin typeface="Arial" panose="020B0604020202020204" pitchFamily="34" charset="0"/>
              <a:ea typeface="楷体_GB2312" pitchFamily="49" charset="-122"/>
              <a:cs typeface="+mn-cs"/>
            </a:endParaRPr>
          </a:p>
        </p:txBody>
      </p:sp>
      <p:sp>
        <p:nvSpPr>
          <p:cNvPr id="5" name="文本框 4"/>
          <p:cNvSpPr txBox="1"/>
          <p:nvPr/>
        </p:nvSpPr>
        <p:spPr>
          <a:xfrm>
            <a:off x="1054735" y="3429000"/>
            <a:ext cx="6663690" cy="3026410"/>
          </a:xfrm>
          <a:prstGeom prst="rect">
            <a:avLst/>
          </a:prstGeom>
          <a:noFill/>
        </p:spPr>
        <p:txBody>
          <a:bodyPr wrap="square" rtlCol="0" anchor="t">
            <a:noAutofit/>
          </a:bodyPr>
          <a:p>
            <a:pPr marL="755650" lvl="1" indent="-298450" eaLnBrk="1" latinLnBrk="0" hangingPunct="1">
              <a:lnSpc>
                <a:spcPct val="150000"/>
              </a:lnSpc>
              <a:spcBef>
                <a:spcPts val="0"/>
              </a:spcBef>
              <a:spcAft>
                <a:spcPts val="600"/>
              </a:spcAft>
              <a:buFont typeface="Arial" panose="020B0604020202020204" pitchFamily="34" charset="0"/>
              <a:buChar char="•"/>
              <a:defRPr/>
            </a:pPr>
            <a:r>
              <a:rPr lang="en-US" altLang="zh-CN" sz="3600" i="1" dirty="0">
                <a:solidFill>
                  <a:schemeClr val="tx1"/>
                </a:solidFill>
                <a:effectLst>
                  <a:outerShdw blurRad="38100" dist="38100" dir="2700000" algn="tl">
                    <a:srgbClr val="FFFFFF"/>
                  </a:outerShdw>
                </a:effectLst>
                <a:sym typeface="+mn-ea"/>
              </a:rPr>
              <a:t>Ie</a:t>
            </a:r>
            <a:r>
              <a:rPr lang="zh-CN" sz="3600" dirty="0">
                <a:solidFill>
                  <a:schemeClr val="tx1"/>
                </a:solidFill>
                <a:effectLst>
                  <a:outerShdw blurRad="38100" dist="38100" dir="2700000" algn="tl">
                    <a:srgbClr val="FFFFFF"/>
                  </a:outerShdw>
                </a:effectLst>
                <a:sym typeface="+mn-ea"/>
              </a:rPr>
              <a:t>为</a:t>
            </a:r>
            <a:r>
              <a:rPr lang="zh-CN" sz="3600" dirty="0">
                <a:solidFill>
                  <a:schemeClr val="tx1"/>
                </a:solidFill>
                <a:effectLst>
                  <a:outerShdw blurRad="38100" dist="38100" dir="2700000" algn="tl">
                    <a:srgbClr val="FFFFFF"/>
                  </a:outerShdw>
                </a:effectLst>
                <a:sym typeface="+mn-ea"/>
              </a:rPr>
              <a:t>环境光</a:t>
            </a:r>
            <a:r>
              <a:rPr lang="zh-CN" altLang="en-US" sz="3600" dirty="0">
                <a:solidFill>
                  <a:schemeClr val="tx1"/>
                </a:solidFill>
                <a:effectLst>
                  <a:outerShdw blurRad="38100" dist="38100" dir="2700000" algn="tl">
                    <a:srgbClr val="FFFFFF"/>
                  </a:outerShdw>
                </a:effectLst>
                <a:sym typeface="+mn-ea"/>
              </a:rPr>
              <a:t>光强</a:t>
            </a:r>
            <a:endParaRPr lang="zh-CN" altLang="en-US" sz="3600" dirty="0">
              <a:solidFill>
                <a:schemeClr val="tx1"/>
              </a:solidFill>
              <a:effectLst>
                <a:outerShdw blurRad="38100" dist="38100" dir="2700000" algn="tl">
                  <a:srgbClr val="FFFFFF"/>
                </a:outerShdw>
              </a:effectLst>
              <a:sym typeface="+mn-ea"/>
            </a:endParaRPr>
          </a:p>
          <a:p>
            <a:pPr marL="755650" lvl="1" indent="-298450" eaLnBrk="1" latinLnBrk="0" hangingPunct="1">
              <a:lnSpc>
                <a:spcPct val="150000"/>
              </a:lnSpc>
              <a:spcBef>
                <a:spcPts val="0"/>
              </a:spcBef>
              <a:spcAft>
                <a:spcPts val="600"/>
              </a:spcAft>
              <a:buFont typeface="Arial" panose="020B0604020202020204" pitchFamily="34" charset="0"/>
              <a:buChar char="•"/>
              <a:defRPr/>
            </a:pPr>
            <a:r>
              <a:rPr lang="en-US" altLang="zh-CN" sz="3600" i="1" dirty="0">
                <a:solidFill>
                  <a:schemeClr val="tx1"/>
                </a:solidFill>
                <a:effectLst>
                  <a:outerShdw blurRad="38100" dist="38100" dir="2700000" algn="tl">
                    <a:srgbClr val="FFFFFF"/>
                  </a:outerShdw>
                </a:effectLst>
                <a:sym typeface="+mn-ea"/>
              </a:rPr>
              <a:t>Id</a:t>
            </a:r>
            <a:r>
              <a:rPr lang="zh-CN" altLang="en-US" sz="3600" dirty="0">
                <a:solidFill>
                  <a:schemeClr val="tx1"/>
                </a:solidFill>
                <a:effectLst>
                  <a:outerShdw blurRad="38100" dist="38100" dir="2700000" algn="tl">
                    <a:srgbClr val="FFFFFF"/>
                  </a:outerShdw>
                </a:effectLst>
                <a:sym typeface="+mn-ea"/>
              </a:rPr>
              <a:t>为</a:t>
            </a:r>
            <a:r>
              <a:rPr lang="zh-CN" sz="3600" dirty="0">
                <a:solidFill>
                  <a:schemeClr val="tx1"/>
                </a:solidFill>
                <a:effectLst>
                  <a:outerShdw blurRad="38100" dist="38100" dir="2700000" algn="tl">
                    <a:srgbClr val="FFFFFF"/>
                  </a:outerShdw>
                </a:effectLst>
                <a:sym typeface="+mn-ea"/>
              </a:rPr>
              <a:t>漫反射光光强</a:t>
            </a:r>
            <a:endParaRPr lang="zh-CN" sz="3600" dirty="0">
              <a:solidFill>
                <a:schemeClr val="tx1"/>
              </a:solidFill>
              <a:effectLst>
                <a:outerShdw blurRad="38100" dist="38100" dir="2700000" algn="tl">
                  <a:srgbClr val="FFFFFF"/>
                </a:outerShdw>
              </a:effectLst>
              <a:sym typeface="+mn-ea"/>
            </a:endParaRPr>
          </a:p>
          <a:p>
            <a:pPr marL="755650" lvl="1" indent="-298450" eaLnBrk="1" latinLnBrk="0" hangingPunct="1">
              <a:lnSpc>
                <a:spcPct val="150000"/>
              </a:lnSpc>
              <a:spcBef>
                <a:spcPts val="0"/>
              </a:spcBef>
              <a:spcAft>
                <a:spcPts val="600"/>
              </a:spcAft>
              <a:buFont typeface="Arial" panose="020B0604020202020204" pitchFamily="34" charset="0"/>
              <a:buChar char="•"/>
              <a:defRPr/>
            </a:pPr>
            <a:r>
              <a:rPr lang="en-US" altLang="zh-CN" sz="3600" i="1" dirty="0">
                <a:solidFill>
                  <a:schemeClr val="tx1"/>
                </a:solidFill>
                <a:effectLst>
                  <a:outerShdw blurRad="38100" dist="38100" dir="2700000" algn="tl">
                    <a:srgbClr val="FFFFFF"/>
                  </a:outerShdw>
                </a:effectLst>
                <a:sym typeface="+mn-ea"/>
              </a:rPr>
              <a:t>Is</a:t>
            </a:r>
            <a:r>
              <a:rPr lang="zh-CN" altLang="en-US" sz="3600" dirty="0">
                <a:solidFill>
                  <a:schemeClr val="tx1"/>
                </a:solidFill>
                <a:effectLst>
                  <a:outerShdw blurRad="38100" dist="38100" dir="2700000" algn="tl">
                    <a:srgbClr val="FFFFFF"/>
                  </a:outerShdw>
                </a:effectLst>
                <a:sym typeface="+mn-ea"/>
              </a:rPr>
              <a:t>为</a:t>
            </a:r>
            <a:r>
              <a:rPr lang="zh-CN" sz="3600" dirty="0">
                <a:solidFill>
                  <a:schemeClr val="tx1"/>
                </a:solidFill>
                <a:effectLst>
                  <a:outerShdw blurRad="38100" dist="38100" dir="2700000" algn="tl">
                    <a:srgbClr val="FFFFFF"/>
                  </a:outerShdw>
                </a:effectLst>
                <a:sym typeface="+mn-ea"/>
              </a:rPr>
              <a:t>镜面反射光光强</a:t>
            </a:r>
            <a:endParaRPr lang="zh-CN" sz="3600" dirty="0">
              <a:solidFill>
                <a:schemeClr val="tx1"/>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buFont typeface="Arial" panose="020B0604020202020204" pitchFamily="34" charset="0"/>
              <a:buChar char="•"/>
              <a:defRPr/>
            </a:pPr>
            <a:endParaRPr lang="zh-CN" altLang="en-US" sz="3600" dirty="0">
              <a:solidFill>
                <a:schemeClr val="tx1"/>
              </a:solidFill>
              <a:effectLst>
                <a:outerShdw blurRad="38100" dist="38100" dir="2700000" algn="tl">
                  <a:srgbClr val="FFFFFF"/>
                </a:outerShdw>
              </a:effectLst>
              <a:sym typeface="+mn-ea"/>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rgbClr val="FF0000"/>
                </a:solidFill>
                <a:effectLst>
                  <a:outerShdw blurRad="38100" dist="38100" dir="2700000" algn="tl">
                    <a:srgbClr val="FFFFFF"/>
                  </a:outerShdw>
                </a:effectLst>
              </a:rPr>
              <a:t>材质属性</a:t>
            </a:r>
            <a:r>
              <a:rPr lang="zh-CN" sz="2000" dirty="0">
                <a:solidFill>
                  <a:schemeClr val="tx1"/>
                </a:solidFill>
                <a:effectLst>
                  <a:outerShdw blurRad="38100" dist="38100" dir="2700000" algn="tl">
                    <a:srgbClr val="FFFFFF"/>
                  </a:outerShdw>
                </a:effectLst>
              </a:rPr>
              <a:t>：   </a:t>
            </a:r>
            <a:endParaRPr lang="zh-CN" sz="2000" dirty="0">
              <a:solidFill>
                <a:srgbClr val="FF0000"/>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物体的材质是指物体表面对光的</a:t>
            </a:r>
            <a:r>
              <a:rPr lang="zh-CN" sz="1800" dirty="0">
                <a:solidFill>
                  <a:srgbClr val="FF0000"/>
                </a:solidFill>
                <a:effectLst>
                  <a:outerShdw blurRad="38100" dist="38100" dir="2700000" algn="tl">
                    <a:srgbClr val="FFFFFF"/>
                  </a:outerShdw>
                </a:effectLst>
              </a:rPr>
              <a:t>吸收、反射和透射</a:t>
            </a:r>
            <a:r>
              <a:rPr lang="zh-CN" sz="1800" dirty="0">
                <a:solidFill>
                  <a:schemeClr val="tx1"/>
                </a:solidFill>
                <a:effectLst>
                  <a:outerShdw blurRad="38100" dist="38100" dir="2700000" algn="tl">
                    <a:srgbClr val="FFFFFF"/>
                  </a:outerShdw>
                </a:effectLst>
              </a:rPr>
              <a:t>的性能</a:t>
            </a:r>
            <a:endParaRPr lang="zh-CN" sz="1800" dirty="0">
              <a:solidFill>
                <a:schemeClr val="tx1"/>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本书，基于简单光照模型，物体材质只考虑：</a:t>
            </a:r>
            <a:r>
              <a:rPr lang="zh-CN" sz="1800" dirty="0">
                <a:solidFill>
                  <a:srgbClr val="FF0000"/>
                </a:solidFill>
                <a:effectLst>
                  <a:outerShdw blurRad="38100" dist="38100" dir="2700000" algn="tl">
                    <a:srgbClr val="FFFFFF"/>
                  </a:outerShdw>
                </a:effectLst>
              </a:rPr>
              <a:t>反射特性</a:t>
            </a:r>
            <a:endParaRPr lang="zh-CN" sz="1800" dirty="0">
              <a:solidFill>
                <a:schemeClr val="tx1"/>
              </a:solidFill>
              <a:effectLst>
                <a:outerShdw blurRad="38100" dist="38100" dir="2700000" algn="tl">
                  <a:srgbClr val="FFFFFF"/>
                </a:outerShdw>
              </a:effectLst>
            </a:endParaRPr>
          </a:p>
          <a:p>
            <a:pPr marL="755650" lvl="1" indent="-298450" algn="l" eaLnBrk="1" latinLnBrk="0" hangingPunct="1">
              <a:lnSpc>
                <a:spcPct val="150000"/>
              </a:lnSpc>
              <a:spcBef>
                <a:spcPts val="0"/>
              </a:spcBef>
              <a:spcAft>
                <a:spcPts val="600"/>
              </a:spcAft>
              <a:buSzTx/>
              <a:defRPr/>
            </a:pPr>
            <a:r>
              <a:rPr lang="zh-CN" sz="1800" dirty="0">
                <a:solidFill>
                  <a:schemeClr val="tx1"/>
                </a:solidFill>
                <a:effectLst>
                  <a:outerShdw blurRad="38100" dist="38100" dir="2700000" algn="tl">
                    <a:srgbClr val="FFFFFF"/>
                  </a:outerShdw>
                </a:effectLst>
              </a:rPr>
              <a:t>组成：</a:t>
            </a:r>
            <a:r>
              <a:rPr lang="zh-CN" sz="1800" dirty="0">
                <a:solidFill>
                  <a:srgbClr val="FF0000"/>
                </a:solidFill>
                <a:effectLst>
                  <a:outerShdw blurRad="38100" dist="38100" dir="2700000" algn="tl">
                    <a:srgbClr val="FFFFFF"/>
                  </a:outerShdw>
                </a:effectLst>
              </a:rPr>
              <a:t>环境反射率</a:t>
            </a:r>
            <a:r>
              <a:rPr lang="zh-CN" sz="1800" dirty="0">
                <a:solidFill>
                  <a:schemeClr val="tx1"/>
                </a:solidFill>
                <a:effectLst>
                  <a:outerShdw blurRad="38100" dist="38100" dir="2700000" algn="tl">
                    <a:srgbClr val="FFFFFF"/>
                  </a:outerShdw>
                </a:effectLst>
              </a:rPr>
              <a:t>、</a:t>
            </a:r>
            <a:r>
              <a:rPr lang="zh-CN" sz="1800" dirty="0">
                <a:solidFill>
                  <a:srgbClr val="FF0000"/>
                </a:solidFill>
                <a:effectLst>
                  <a:outerShdw blurRad="38100" dist="38100" dir="2700000" algn="tl">
                    <a:srgbClr val="FFFFFF"/>
                  </a:outerShdw>
                </a:effectLst>
              </a:rPr>
              <a:t>漫反射反射率</a:t>
            </a:r>
            <a:r>
              <a:rPr lang="zh-CN" sz="1800" dirty="0">
                <a:solidFill>
                  <a:schemeClr val="tx1"/>
                </a:solidFill>
                <a:effectLst>
                  <a:outerShdw blurRad="38100" dist="38100" dir="2700000" algn="tl">
                    <a:srgbClr val="FFFFFF"/>
                  </a:outerShdw>
                </a:effectLst>
              </a:rPr>
              <a:t>和</a:t>
            </a:r>
            <a:r>
              <a:rPr lang="zh-CN" sz="1800" dirty="0">
                <a:solidFill>
                  <a:srgbClr val="FF0000"/>
                </a:solidFill>
                <a:effectLst>
                  <a:outerShdw blurRad="38100" dist="38100" dir="2700000" algn="tl">
                    <a:srgbClr val="FFFFFF"/>
                  </a:outerShdw>
                </a:effectLst>
              </a:rPr>
              <a:t>镜面反射率</a:t>
            </a:r>
            <a:endParaRPr lang="zh-CN" sz="1800" dirty="0">
              <a:solidFill>
                <a:schemeClr val="tx1"/>
              </a:solidFill>
              <a:effectLst>
                <a:outerShdw blurRad="38100" dist="38100" dir="2700000" algn="tl">
                  <a:srgbClr val="FFFFFF"/>
                </a:outerShdw>
              </a:effectLst>
            </a:endParaRPr>
          </a:p>
          <a:p>
            <a:pPr marL="1212850" lvl="2" indent="-298450" algn="l" defTabSz="685800" eaLnBrk="1" latinLnBrk="0" hangingPunct="1">
              <a:lnSpc>
                <a:spcPct val="150000"/>
              </a:lnSpc>
              <a:spcBef>
                <a:spcPts val="0"/>
              </a:spcBef>
              <a:spcAft>
                <a:spcPts val="600"/>
              </a:spcAft>
              <a:buSzTx/>
              <a:buChar char="l"/>
              <a:defRPr/>
            </a:pPr>
            <a:r>
              <a:rPr lang="zh-CN" sz="1800" dirty="0">
                <a:effectLst>
                  <a:outerShdw blurRad="38100" dist="38100" dir="2700000" algn="tl">
                    <a:srgbClr val="FFFFFF"/>
                  </a:outerShdw>
                </a:effectLst>
                <a:sym typeface="+mn-ea"/>
              </a:rPr>
              <a:t>分别说明了物体对环境光、漫反射光和镜面反射光的反射率</a:t>
            </a:r>
            <a:endParaRPr lang="zh-CN" sz="1800" dirty="0">
              <a:effectLst>
                <a:outerShdw blurRad="38100" dist="38100" dir="2700000" algn="tl">
                  <a:srgbClr val="FFFFFF"/>
                </a:outerShdw>
              </a:effectLst>
              <a:sym typeface="+mn-ea"/>
            </a:endParaRPr>
          </a:p>
          <a:p>
            <a:pPr marL="1212850" lvl="2" indent="-298450" algn="l" defTabSz="685800" eaLnBrk="1" latinLnBrk="0" hangingPunct="1">
              <a:lnSpc>
                <a:spcPct val="150000"/>
              </a:lnSpc>
              <a:spcBef>
                <a:spcPts val="0"/>
              </a:spcBef>
              <a:spcAft>
                <a:spcPts val="600"/>
              </a:spcAft>
              <a:buSzTx/>
              <a:buChar char="l"/>
              <a:defRPr/>
            </a:pPr>
            <a:r>
              <a:rPr lang="zh-CN" sz="1800" dirty="0">
                <a:solidFill>
                  <a:schemeClr val="tx1"/>
                </a:solidFill>
                <a:effectLst>
                  <a:outerShdw blurRad="38100" dist="38100" dir="2700000" algn="tl">
                    <a:srgbClr val="FFFFFF"/>
                  </a:outerShdw>
                </a:effectLst>
              </a:rPr>
              <a:t>材质属性取值在[0,1]区间内</a:t>
            </a:r>
            <a:endParaRPr lang="zh-CN" sz="1800" dirty="0">
              <a:solidFill>
                <a:schemeClr val="tx1"/>
              </a:solidFill>
              <a:effectLst>
                <a:outerShdw blurRad="38100" dist="38100" dir="2700000" algn="tl">
                  <a:srgbClr val="FFFFFF"/>
                </a:outerShdw>
              </a:effectLst>
            </a:endParaRPr>
          </a:p>
          <a:p>
            <a:pPr marL="732155" lvl="1" indent="-285750" algn="l" defTabSz="685800" eaLnBrk="1" latinLnBrk="0" hangingPunct="1">
              <a:lnSpc>
                <a:spcPct val="150000"/>
              </a:lnSpc>
              <a:spcBef>
                <a:spcPts val="0"/>
              </a:spcBef>
              <a:spcAft>
                <a:spcPts val="600"/>
              </a:spcAft>
              <a:buSzTx/>
              <a:buFont typeface="Wingdings" panose="05000000000000000000" charset="0"/>
              <a:buChar char="u"/>
              <a:defRPr/>
            </a:pPr>
            <a:r>
              <a:rPr lang="zh-CN" sz="1800" dirty="0">
                <a:solidFill>
                  <a:srgbClr val="FF0000"/>
                </a:solidFill>
                <a:effectLst>
                  <a:outerShdw blurRad="38100" dist="38100" dir="2700000" algn="tl">
                    <a:srgbClr val="FFFFFF"/>
                  </a:outerShdw>
                </a:effectLst>
                <a:sym typeface="+mn-ea"/>
              </a:rPr>
              <a:t>材质决定物体的颜色</a:t>
            </a:r>
            <a:r>
              <a:rPr lang="zh-CN" sz="1800" dirty="0">
                <a:effectLst>
                  <a:outerShdw blurRad="38100" dist="38100" dir="2700000" algn="tl">
                    <a:srgbClr val="FFFFFF"/>
                  </a:outerShdw>
                </a:effectLst>
                <a:sym typeface="+mn-ea"/>
              </a:rPr>
              <a:t>，进行光照计算</a:t>
            </a:r>
            <a:r>
              <a:rPr lang="zh-CN" sz="1800" dirty="0">
                <a:effectLst>
                  <a:outerShdw blurRad="38100" dist="38100" dir="2700000" algn="tl">
                    <a:srgbClr val="FFFFFF"/>
                  </a:outerShdw>
                </a:effectLst>
                <a:sym typeface="+mn-ea"/>
              </a:rPr>
              <a:t>时：</a:t>
            </a:r>
            <a:endParaRPr lang="zh-CN" sz="1800" dirty="0">
              <a:effectLst>
                <a:outerShdw blurRad="38100" dist="38100" dir="2700000" algn="tl">
                  <a:srgbClr val="FFFFFF"/>
                </a:outerShdw>
              </a:effectLst>
              <a:sym typeface="+mn-ea"/>
            </a:endParaRPr>
          </a:p>
          <a:p>
            <a:pPr marL="1189355" lvl="2" indent="-285750" algn="l" defTabSz="685800" eaLnBrk="1" latinLnBrk="0" hangingPunct="1">
              <a:lnSpc>
                <a:spcPct val="150000"/>
              </a:lnSpc>
              <a:spcBef>
                <a:spcPts val="0"/>
              </a:spcBef>
              <a:spcAft>
                <a:spcPts val="600"/>
              </a:spcAft>
              <a:buSzTx/>
              <a:buFont typeface="Wingdings" panose="05000000000000000000" charset="0"/>
              <a:buChar char="l"/>
              <a:defRPr/>
            </a:pPr>
            <a:r>
              <a:rPr lang="zh-CN" sz="1800" dirty="0">
                <a:effectLst>
                  <a:outerShdw blurRad="38100" dist="38100" dir="2700000" algn="tl">
                    <a:srgbClr val="FFFFFF"/>
                  </a:outerShdw>
                </a:effectLst>
                <a:sym typeface="+mn-ea"/>
              </a:rPr>
              <a:t>材质对环境光的反射率与光源的环境光分量相结合</a:t>
            </a:r>
            <a:r>
              <a:rPr lang="en-US" altLang="zh-CN" sz="1800" dirty="0">
                <a:effectLst>
                  <a:outerShdw blurRad="38100" dist="38100" dir="2700000" algn="tl">
                    <a:srgbClr val="FFFFFF"/>
                  </a:outerShdw>
                </a:effectLst>
                <a:sym typeface="+mn-ea"/>
              </a:rPr>
              <a:t> </a:t>
            </a:r>
            <a:r>
              <a:rPr lang="zh-CN" altLang="en-US" sz="1800" dirty="0">
                <a:effectLst>
                  <a:outerShdw blurRad="38100" dist="38100" dir="2700000" algn="tl">
                    <a:srgbClr val="FFFFFF"/>
                  </a:outerShdw>
                </a:effectLst>
                <a:sym typeface="+mn-ea"/>
              </a:rPr>
              <a:t>（常数）</a:t>
            </a:r>
            <a:endParaRPr lang="zh-CN" sz="1800" dirty="0">
              <a:effectLst>
                <a:outerShdw blurRad="38100" dist="38100" dir="2700000" algn="tl">
                  <a:srgbClr val="FFFFFF"/>
                </a:outerShdw>
              </a:effectLst>
              <a:sym typeface="+mn-ea"/>
            </a:endParaRPr>
          </a:p>
          <a:p>
            <a:pPr marL="1189355" lvl="2" indent="-285750" algn="l" defTabSz="685800" eaLnBrk="1" latinLnBrk="0" hangingPunct="1">
              <a:lnSpc>
                <a:spcPct val="150000"/>
              </a:lnSpc>
              <a:spcBef>
                <a:spcPts val="0"/>
              </a:spcBef>
              <a:spcAft>
                <a:spcPts val="600"/>
              </a:spcAft>
              <a:buSzTx/>
              <a:buFont typeface="Wingdings" panose="05000000000000000000" charset="0"/>
              <a:buChar char="l"/>
              <a:defRPr/>
            </a:pPr>
            <a:r>
              <a:rPr lang="zh-CN" sz="1800" dirty="0">
                <a:effectLst>
                  <a:outerShdw blurRad="38100" dist="38100" dir="2700000" algn="tl">
                    <a:srgbClr val="FFFFFF"/>
                  </a:outerShdw>
                </a:effectLst>
                <a:sym typeface="+mn-ea"/>
              </a:rPr>
              <a:t>对</a:t>
            </a:r>
            <a:r>
              <a:rPr lang="zh-CN" sz="1800" dirty="0">
                <a:solidFill>
                  <a:srgbClr val="FF0000"/>
                </a:solidFill>
                <a:effectLst>
                  <a:outerShdw blurRad="38100" dist="38100" dir="2700000" algn="tl">
                    <a:srgbClr val="FFFFFF"/>
                  </a:outerShdw>
                </a:effectLst>
                <a:sym typeface="+mn-ea"/>
              </a:rPr>
              <a:t>漫反射光的反射率</a:t>
            </a:r>
            <a:r>
              <a:rPr lang="zh-CN" sz="1800" dirty="0">
                <a:effectLst>
                  <a:outerShdw blurRad="38100" dist="38100" dir="2700000" algn="tl">
                    <a:srgbClr val="FFFFFF"/>
                  </a:outerShdw>
                </a:effectLst>
                <a:sym typeface="+mn-ea"/>
              </a:rPr>
              <a:t>与光源的漫反射光分量相结合</a:t>
            </a:r>
            <a:endParaRPr lang="zh-CN" sz="1800" dirty="0">
              <a:effectLst>
                <a:outerShdw blurRad="38100" dist="38100" dir="2700000" algn="tl">
                  <a:srgbClr val="FFFFFF"/>
                </a:outerShdw>
              </a:effectLst>
              <a:sym typeface="+mn-ea"/>
            </a:endParaRPr>
          </a:p>
          <a:p>
            <a:pPr marL="1189355" lvl="2" indent="-285750" algn="l" defTabSz="685800" eaLnBrk="1" latinLnBrk="0" hangingPunct="1">
              <a:lnSpc>
                <a:spcPct val="150000"/>
              </a:lnSpc>
              <a:spcBef>
                <a:spcPts val="0"/>
              </a:spcBef>
              <a:spcAft>
                <a:spcPts val="600"/>
              </a:spcAft>
              <a:buSzTx/>
              <a:buFont typeface="Wingdings" panose="05000000000000000000" charset="0"/>
              <a:buChar char="l"/>
              <a:defRPr/>
            </a:pPr>
            <a:r>
              <a:rPr lang="zh-CN" sz="1800" dirty="0">
                <a:effectLst>
                  <a:outerShdw blurRad="38100" dist="38100" dir="2700000" algn="tl">
                    <a:srgbClr val="FFFFFF"/>
                  </a:outerShdw>
                </a:effectLst>
                <a:sym typeface="+mn-ea"/>
              </a:rPr>
              <a:t>对镜面光的反射率与光源的镜面反射光分量相结合</a:t>
            </a:r>
            <a:r>
              <a:rPr lang="en-US" altLang="zh-CN" sz="1800" dirty="0">
                <a:effectLst>
                  <a:outerShdw blurRad="38100" dist="38100" dir="2700000" algn="tl">
                    <a:srgbClr val="FFFFFF"/>
                  </a:outerShdw>
                </a:effectLst>
                <a:sym typeface="+mn-ea"/>
              </a:rPr>
              <a:t> </a:t>
            </a:r>
            <a:r>
              <a:rPr lang="zh-CN" altLang="en-US" sz="1800" dirty="0">
                <a:effectLst>
                  <a:outerShdw blurRad="38100" dist="38100" dir="2700000" algn="tl">
                    <a:srgbClr val="FFFFFF"/>
                  </a:outerShdw>
                </a:effectLst>
                <a:sym typeface="+mn-ea"/>
              </a:rPr>
              <a:t>（影响范围小）</a:t>
            </a:r>
            <a:endParaRPr lang="zh-CN" sz="2400" dirty="0">
              <a:solidFill>
                <a:schemeClr val="tx1"/>
              </a:solidFill>
              <a:effectLst>
                <a:outerShdw blurRad="38100" dist="38100" dir="2700000" algn="tl">
                  <a:srgbClr val="FFFFFF"/>
                </a:outerShdw>
              </a:effectLst>
            </a:endParaRPr>
          </a:p>
          <a:p>
            <a:pPr marL="1212850" lvl="2" indent="-298450" algn="l" defTabSz="685800" eaLnBrk="1" latinLnBrk="0" hangingPunct="1">
              <a:lnSpc>
                <a:spcPct val="150000"/>
              </a:lnSpc>
              <a:spcBef>
                <a:spcPts val="0"/>
              </a:spcBef>
              <a:spcAft>
                <a:spcPts val="600"/>
              </a:spcAft>
              <a:buSzTx/>
              <a:buChar char="l"/>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chemeClr val="tx1"/>
                </a:solidFill>
                <a:effectLst>
                  <a:outerShdw blurRad="38100" dist="38100" dir="2700000" algn="tl">
                    <a:srgbClr val="FFFFFF"/>
                  </a:outerShdw>
                </a:effectLst>
              </a:rPr>
              <a:t>材质属性：   </a:t>
            </a:r>
            <a:endParaRPr lang="zh-CN" sz="2000" dirty="0">
              <a:solidFill>
                <a:srgbClr val="FF0000"/>
              </a:solidFill>
              <a:effectLst>
                <a:outerShdw blurRad="38100" dist="38100" dir="2700000" algn="tl">
                  <a:srgbClr val="FFFFFF"/>
                </a:outerShdw>
              </a:effectLst>
            </a:endParaRPr>
          </a:p>
          <a:p>
            <a:pPr marL="903605" lvl="2" indent="0" algn="l" defTabSz="685800" eaLnBrk="1" latinLnBrk="0" hangingPunct="1">
              <a:lnSpc>
                <a:spcPct val="150000"/>
              </a:lnSpc>
              <a:spcBef>
                <a:spcPts val="0"/>
              </a:spcBef>
              <a:spcAft>
                <a:spcPts val="600"/>
              </a:spcAft>
              <a:buSzTx/>
              <a:buFont typeface="Wingdings" panose="05000000000000000000" charset="0"/>
              <a:buNone/>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sp>
        <p:nvSpPr>
          <p:cNvPr id="31746" name="Rectangle 3"/>
          <p:cNvSpPr/>
          <p:nvPr/>
        </p:nvSpPr>
        <p:spPr>
          <a:xfrm>
            <a:off x="1979930" y="6169025"/>
            <a:ext cx="5458460" cy="398780"/>
          </a:xfrm>
          <a:prstGeom prst="rect">
            <a:avLst/>
          </a:prstGeom>
          <a:noFill/>
          <a:ln w="9525">
            <a:noFill/>
          </a:ln>
          <a:effectLst>
            <a:prstShdw prst="shdw17" dist="17961" dir="2699999">
              <a:srgbClr val="999999"/>
            </a:prstShdw>
          </a:effectLst>
        </p:spPr>
        <p:txBody>
          <a:bodyPr wrap="square" anchor="ctr" anchorCtr="0">
            <a:spAutoFit/>
          </a:bodyPr>
          <a:p>
            <a:pPr eaLnBrk="0" hangingPunct="0">
              <a:buClrTx/>
            </a:pPr>
            <a:r>
              <a:rPr lang="zh-CN" altLang="en-US" sz="2000" dirty="0">
                <a:latin typeface="楷体_GB2312" pitchFamily="49" charset="-122"/>
              </a:rPr>
              <a:t>材质漫反射光反射率对物体颜色影响效果图</a:t>
            </a:r>
            <a:endParaRPr lang="zh-CN" altLang="en-US" sz="2000" b="1" dirty="0">
              <a:solidFill>
                <a:srgbClr val="1D4018"/>
              </a:solidFill>
              <a:latin typeface="楷体_GB2312" pitchFamily="49" charset="-122"/>
            </a:endParaRPr>
          </a:p>
        </p:txBody>
      </p:sp>
      <p:sp>
        <p:nvSpPr>
          <p:cNvPr id="31747" name="Text Box 5"/>
          <p:cNvSpPr txBox="1"/>
          <p:nvPr/>
        </p:nvSpPr>
        <p:spPr>
          <a:xfrm>
            <a:off x="1636395" y="3333115"/>
            <a:ext cx="2000250" cy="577850"/>
          </a:xfrm>
          <a:prstGeom prst="rect">
            <a:avLst/>
          </a:prstGeom>
          <a:noFill/>
          <a:ln w="9525">
            <a:noFill/>
          </a:ln>
        </p:spPr>
        <p:txBody>
          <a:bodyPr anchor="t" anchorCtr="0"/>
          <a:p>
            <a:pPr algn="just">
              <a:buClrTx/>
            </a:pPr>
            <a:r>
              <a:rPr lang="en-US" altLang="zh-CN" dirty="0">
                <a:solidFill>
                  <a:schemeClr val="bg1"/>
                </a:solidFill>
                <a:latin typeface="Times New Roman" panose="02020603050405020304" pitchFamily="18" charset="0"/>
              </a:rPr>
              <a:t>(a)(1.0,0.5,0.0)</a:t>
            </a:r>
            <a:endParaRPr lang="zh-CN" altLang="en-US" dirty="0">
              <a:solidFill>
                <a:schemeClr val="bg1"/>
              </a:solidFill>
              <a:latin typeface="Times New Roman" panose="02020603050405020304" pitchFamily="18" charset="0"/>
            </a:endParaRPr>
          </a:p>
        </p:txBody>
      </p:sp>
      <p:sp>
        <p:nvSpPr>
          <p:cNvPr id="31748" name="Text Box 6"/>
          <p:cNvSpPr txBox="1"/>
          <p:nvPr/>
        </p:nvSpPr>
        <p:spPr>
          <a:xfrm>
            <a:off x="3769995" y="3333115"/>
            <a:ext cx="1733550" cy="400050"/>
          </a:xfrm>
          <a:prstGeom prst="rect">
            <a:avLst/>
          </a:prstGeom>
          <a:noFill/>
          <a:ln w="9525">
            <a:noFill/>
          </a:ln>
        </p:spPr>
        <p:txBody>
          <a:bodyPr anchor="t" anchorCtr="0"/>
          <a:p>
            <a:pPr algn="just">
              <a:buClrTx/>
            </a:pPr>
            <a:r>
              <a:rPr lang="en-US" altLang="zh-CN" dirty="0">
                <a:solidFill>
                  <a:srgbClr val="FFFFFF"/>
                </a:solidFill>
                <a:latin typeface="Times New Roman" panose="02020603050405020304" pitchFamily="18" charset="0"/>
              </a:rPr>
              <a:t>(b)(1.0,0.0,0.5)</a:t>
            </a:r>
            <a:endParaRPr lang="zh-CN" altLang="en-US" dirty="0">
              <a:latin typeface="Times New Roman" panose="02020603050405020304" pitchFamily="18" charset="0"/>
            </a:endParaRPr>
          </a:p>
        </p:txBody>
      </p:sp>
      <p:sp>
        <p:nvSpPr>
          <p:cNvPr id="31749" name="Text Box 7"/>
          <p:cNvSpPr txBox="1"/>
          <p:nvPr/>
        </p:nvSpPr>
        <p:spPr>
          <a:xfrm>
            <a:off x="5636895" y="3288665"/>
            <a:ext cx="1733550" cy="444500"/>
          </a:xfrm>
          <a:prstGeom prst="rect">
            <a:avLst/>
          </a:prstGeom>
          <a:noFill/>
          <a:ln w="9525">
            <a:noFill/>
          </a:ln>
        </p:spPr>
        <p:txBody>
          <a:bodyPr anchor="t" anchorCtr="0"/>
          <a:p>
            <a:pPr algn="just">
              <a:buClrTx/>
            </a:pPr>
            <a:r>
              <a:rPr lang="en-US" altLang="zh-CN" dirty="0">
                <a:solidFill>
                  <a:srgbClr val="FFFFFF"/>
                </a:solidFill>
                <a:latin typeface="Times New Roman" panose="02020603050405020304" pitchFamily="18" charset="0"/>
              </a:rPr>
              <a:t>(c)(0.5,1.0,0.0)</a:t>
            </a:r>
            <a:endParaRPr lang="zh-CN" altLang="en-US" dirty="0">
              <a:latin typeface="Times New Roman" panose="02020603050405020304" pitchFamily="18" charset="0"/>
            </a:endParaRPr>
          </a:p>
        </p:txBody>
      </p:sp>
      <p:sp>
        <p:nvSpPr>
          <p:cNvPr id="31750" name="Text Box 8"/>
          <p:cNvSpPr txBox="1"/>
          <p:nvPr/>
        </p:nvSpPr>
        <p:spPr>
          <a:xfrm>
            <a:off x="1636395" y="5600065"/>
            <a:ext cx="1644650" cy="355600"/>
          </a:xfrm>
          <a:prstGeom prst="rect">
            <a:avLst/>
          </a:prstGeom>
          <a:noFill/>
          <a:ln w="9525">
            <a:noFill/>
          </a:ln>
        </p:spPr>
        <p:txBody>
          <a:bodyPr anchor="t" anchorCtr="0"/>
          <a:p>
            <a:pPr algn="just">
              <a:buClrTx/>
            </a:pPr>
            <a:r>
              <a:rPr lang="en-US" altLang="zh-CN" dirty="0">
                <a:solidFill>
                  <a:srgbClr val="FFFFFF"/>
                </a:solidFill>
                <a:latin typeface="Times New Roman" panose="02020603050405020304" pitchFamily="18" charset="0"/>
              </a:rPr>
              <a:t>(d)(0.5,0.0,1.0)</a:t>
            </a:r>
            <a:endParaRPr lang="zh-CN" altLang="en-US" dirty="0">
              <a:latin typeface="Times New Roman" panose="02020603050405020304" pitchFamily="18" charset="0"/>
            </a:endParaRPr>
          </a:p>
        </p:txBody>
      </p:sp>
      <p:sp>
        <p:nvSpPr>
          <p:cNvPr id="31751" name="Text Box 9"/>
          <p:cNvSpPr txBox="1"/>
          <p:nvPr/>
        </p:nvSpPr>
        <p:spPr>
          <a:xfrm>
            <a:off x="3769995" y="5600065"/>
            <a:ext cx="1644650" cy="355600"/>
          </a:xfrm>
          <a:prstGeom prst="rect">
            <a:avLst/>
          </a:prstGeom>
          <a:noFill/>
          <a:ln w="9525">
            <a:noFill/>
          </a:ln>
        </p:spPr>
        <p:txBody>
          <a:bodyPr anchor="t" anchorCtr="0"/>
          <a:p>
            <a:pPr algn="just">
              <a:buClrTx/>
            </a:pPr>
            <a:r>
              <a:rPr lang="en-US" altLang="zh-CN" dirty="0">
                <a:solidFill>
                  <a:srgbClr val="FFFFFF"/>
                </a:solidFill>
                <a:latin typeface="Times New Roman" panose="02020603050405020304" pitchFamily="18" charset="0"/>
              </a:rPr>
              <a:t>(e)(0.0,1.0,0.5)</a:t>
            </a:r>
            <a:endParaRPr lang="zh-CN" altLang="en-US" dirty="0">
              <a:latin typeface="Times New Roman" panose="02020603050405020304" pitchFamily="18" charset="0"/>
            </a:endParaRPr>
          </a:p>
        </p:txBody>
      </p:sp>
      <p:sp>
        <p:nvSpPr>
          <p:cNvPr id="31752" name="Text Box 10"/>
          <p:cNvSpPr txBox="1"/>
          <p:nvPr/>
        </p:nvSpPr>
        <p:spPr>
          <a:xfrm>
            <a:off x="5681345" y="5600065"/>
            <a:ext cx="1689100" cy="400050"/>
          </a:xfrm>
          <a:prstGeom prst="rect">
            <a:avLst/>
          </a:prstGeom>
          <a:noFill/>
          <a:ln w="9525">
            <a:noFill/>
          </a:ln>
        </p:spPr>
        <p:txBody>
          <a:bodyPr anchor="t" anchorCtr="0"/>
          <a:p>
            <a:pPr algn="just">
              <a:buClrTx/>
            </a:pPr>
            <a:r>
              <a:rPr lang="en-US" altLang="zh-CN" dirty="0">
                <a:solidFill>
                  <a:srgbClr val="FFFFFF"/>
                </a:solidFill>
                <a:latin typeface="Times New Roman" panose="02020603050405020304" pitchFamily="18" charset="0"/>
              </a:rPr>
              <a:t>(f)(0.0,0.5,1.0)</a:t>
            </a:r>
            <a:endParaRPr lang="zh-CN" altLang="en-US" dirty="0">
              <a:latin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609725" y="1700530"/>
            <a:ext cx="5684520" cy="4366260"/>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691640" y="1131570"/>
            <a:ext cx="6276340" cy="3470275"/>
          </a:xfrm>
          <a:prstGeom prst="rect">
            <a:avLst/>
          </a:prstGeom>
        </p:spPr>
      </p:pic>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chemeClr val="tx1"/>
                </a:solidFill>
                <a:effectLst>
                  <a:outerShdw blurRad="38100" dist="38100" dir="2700000" algn="tl">
                    <a:srgbClr val="FFFFFF"/>
                  </a:outerShdw>
                </a:effectLst>
              </a:rPr>
              <a:t>材质属性：   </a:t>
            </a:r>
            <a:endParaRPr lang="zh-CN" sz="2000" dirty="0">
              <a:solidFill>
                <a:srgbClr val="FF0000"/>
              </a:solidFill>
              <a:effectLst>
                <a:outerShdw blurRad="38100" dist="38100" dir="2700000" algn="tl">
                  <a:srgbClr val="FFFFFF"/>
                </a:outerShdw>
              </a:effectLst>
            </a:endParaRPr>
          </a:p>
          <a:p>
            <a:pPr marL="903605" lvl="2" indent="0" algn="l" defTabSz="685800" eaLnBrk="1" latinLnBrk="0" hangingPunct="1">
              <a:lnSpc>
                <a:spcPct val="150000"/>
              </a:lnSpc>
              <a:spcBef>
                <a:spcPts val="0"/>
              </a:spcBef>
              <a:spcAft>
                <a:spcPts val="600"/>
              </a:spcAft>
              <a:buSzTx/>
              <a:buFont typeface="Wingdings" panose="05000000000000000000" charset="0"/>
              <a:buNone/>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sp>
        <p:nvSpPr>
          <p:cNvPr id="31747" name="Text Box 5"/>
          <p:cNvSpPr txBox="1"/>
          <p:nvPr/>
        </p:nvSpPr>
        <p:spPr>
          <a:xfrm>
            <a:off x="1636395" y="3333115"/>
            <a:ext cx="2000250" cy="577850"/>
          </a:xfrm>
          <a:prstGeom prst="rect">
            <a:avLst/>
          </a:prstGeom>
          <a:noFill/>
          <a:ln w="9525">
            <a:noFill/>
          </a:ln>
        </p:spPr>
        <p:txBody>
          <a:bodyPr anchor="t" anchorCtr="0"/>
          <a:p>
            <a:pPr algn="just">
              <a:buClrTx/>
            </a:pPr>
            <a:r>
              <a:rPr lang="en-US" altLang="zh-CN" dirty="0">
                <a:solidFill>
                  <a:schemeClr val="bg1"/>
                </a:solidFill>
                <a:latin typeface="Times New Roman" panose="02020603050405020304" pitchFamily="18" charset="0"/>
              </a:rPr>
              <a:t>(a)(1.0,0.5,0.0)</a:t>
            </a:r>
            <a:endParaRPr lang="zh-CN" altLang="en-US" dirty="0">
              <a:solidFill>
                <a:schemeClr val="bg1"/>
              </a:solidFill>
              <a:latin typeface="Times New Roman" panose="02020603050405020304" pitchFamily="18" charset="0"/>
            </a:endParaRPr>
          </a:p>
        </p:txBody>
      </p:sp>
      <p:sp>
        <p:nvSpPr>
          <p:cNvPr id="31748" name="Text Box 6"/>
          <p:cNvSpPr txBox="1"/>
          <p:nvPr/>
        </p:nvSpPr>
        <p:spPr>
          <a:xfrm>
            <a:off x="4643755" y="3310890"/>
            <a:ext cx="1733550" cy="400050"/>
          </a:xfrm>
          <a:prstGeom prst="rect">
            <a:avLst/>
          </a:prstGeom>
          <a:noFill/>
          <a:ln w="9525">
            <a:noFill/>
          </a:ln>
        </p:spPr>
        <p:txBody>
          <a:bodyPr anchor="t" anchorCtr="0"/>
          <a:p>
            <a:pPr algn="just">
              <a:buClrTx/>
            </a:pPr>
            <a:r>
              <a:rPr lang="en-US" altLang="zh-CN" dirty="0">
                <a:solidFill>
                  <a:srgbClr val="FFFFFF"/>
                </a:solidFill>
                <a:latin typeface="Times New Roman" panose="02020603050405020304" pitchFamily="18" charset="0"/>
              </a:rPr>
              <a:t>(b)(1.0,0.0,0.5)</a:t>
            </a:r>
            <a:endParaRPr lang="zh-CN" altLang="en-US" dirty="0">
              <a:latin typeface="Times New Roman" panose="02020603050405020304" pitchFamily="18" charset="0"/>
            </a:endParaRPr>
          </a:p>
        </p:txBody>
      </p:sp>
      <p:sp>
        <p:nvSpPr>
          <p:cNvPr id="31751" name="Text Box 9"/>
          <p:cNvSpPr txBox="1"/>
          <p:nvPr/>
        </p:nvSpPr>
        <p:spPr>
          <a:xfrm>
            <a:off x="3913505" y="6245860"/>
            <a:ext cx="1644650" cy="355600"/>
          </a:xfrm>
          <a:prstGeom prst="rect">
            <a:avLst/>
          </a:prstGeom>
          <a:noFill/>
          <a:ln w="9525">
            <a:noFill/>
          </a:ln>
        </p:spPr>
        <p:txBody>
          <a:bodyPr anchor="t" anchorCtr="0"/>
          <a:p>
            <a:pPr algn="just">
              <a:buClrTx/>
            </a:pPr>
            <a:r>
              <a:rPr lang="en-US" altLang="zh-CN" dirty="0">
                <a:solidFill>
                  <a:srgbClr val="FFFFFF"/>
                </a:solidFill>
                <a:latin typeface="Times New Roman" panose="02020603050405020304" pitchFamily="18" charset="0"/>
              </a:rPr>
              <a:t>(e)(0.0,1.0,0.5)</a:t>
            </a:r>
            <a:endParaRPr lang="zh-CN" altLang="en-US" dirty="0">
              <a:latin typeface="Times New Roman" panose="02020603050405020304" pitchFamily="18" charset="0"/>
            </a:endParaRPr>
          </a:p>
        </p:txBody>
      </p:sp>
      <p:sp>
        <p:nvSpPr>
          <p:cNvPr id="31752" name="Text Box 10"/>
          <p:cNvSpPr txBox="1"/>
          <p:nvPr/>
        </p:nvSpPr>
        <p:spPr>
          <a:xfrm>
            <a:off x="5940425" y="6309360"/>
            <a:ext cx="1689100" cy="400050"/>
          </a:xfrm>
          <a:prstGeom prst="rect">
            <a:avLst/>
          </a:prstGeom>
          <a:noFill/>
          <a:ln w="9525">
            <a:noFill/>
          </a:ln>
        </p:spPr>
        <p:txBody>
          <a:bodyPr anchor="t" anchorCtr="0"/>
          <a:p>
            <a:pPr algn="just">
              <a:buClrTx/>
            </a:pPr>
            <a:r>
              <a:rPr lang="en-US" altLang="zh-CN" dirty="0">
                <a:solidFill>
                  <a:srgbClr val="FFFFFF"/>
                </a:solidFill>
                <a:latin typeface="Times New Roman" panose="02020603050405020304" pitchFamily="18" charset="0"/>
              </a:rPr>
              <a:t>(f)(0.0,0.5,1.0)</a:t>
            </a:r>
            <a:endParaRPr lang="zh-CN" altLang="en-US" dirty="0">
              <a:latin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851910" y="1131570"/>
            <a:ext cx="558165" cy="179705"/>
          </a:xfrm>
          <a:prstGeom prst="rect">
            <a:avLst/>
          </a:prstGeom>
        </p:spPr>
      </p:pic>
      <p:pic>
        <p:nvPicPr>
          <p:cNvPr id="32771" name="Picture 12" descr="金银红宝石绿宝石 拷贝"/>
          <p:cNvPicPr>
            <a:picLocks noChangeAspect="1"/>
          </p:cNvPicPr>
          <p:nvPr/>
        </p:nvPicPr>
        <p:blipFill>
          <a:blip r:embed="rId3"/>
          <a:srcRect l="3450" r="21921"/>
          <a:stretch>
            <a:fillRect/>
          </a:stretch>
        </p:blipFill>
        <p:spPr>
          <a:xfrm>
            <a:off x="1835785" y="4699000"/>
            <a:ext cx="5895975" cy="1485900"/>
          </a:xfrm>
          <a:prstGeom prst="rect">
            <a:avLst/>
          </a:prstGeom>
          <a:noFill/>
          <a:ln w="9525">
            <a:noFill/>
          </a:ln>
        </p:spPr>
      </p:pic>
      <p:sp>
        <p:nvSpPr>
          <p:cNvPr id="32772" name="Rectangle 13"/>
          <p:cNvSpPr/>
          <p:nvPr/>
        </p:nvSpPr>
        <p:spPr>
          <a:xfrm>
            <a:off x="569595" y="6286500"/>
            <a:ext cx="7885430" cy="583565"/>
          </a:xfrm>
          <a:prstGeom prst="rect">
            <a:avLst/>
          </a:prstGeom>
          <a:noFill/>
          <a:ln w="9525">
            <a:noFill/>
          </a:ln>
        </p:spPr>
        <p:txBody>
          <a:bodyPr wrap="square" anchor="ctr" anchorCtr="0">
            <a:spAutoFit/>
          </a:bodyPr>
          <a:p>
            <a:pPr algn="ctr">
              <a:buClrTx/>
            </a:pPr>
            <a:r>
              <a:rPr lang="zh-CN" altLang="en-US" sz="1600" dirty="0">
                <a:latin typeface="楷体_GB2312" pitchFamily="49" charset="-122"/>
                <a:sym typeface="+mn-ea"/>
              </a:rPr>
              <a:t>球面材质：</a:t>
            </a:r>
            <a:r>
              <a:rPr lang="en-US" altLang="zh-CN" sz="1600" dirty="0">
                <a:latin typeface="楷体_GB2312" pitchFamily="49" charset="-122"/>
                <a:sym typeface="+mn-ea"/>
              </a:rPr>
              <a:t> </a:t>
            </a:r>
            <a:r>
              <a:rPr lang="zh-CN" altLang="en-US" sz="1600" dirty="0">
                <a:solidFill>
                  <a:schemeClr val="tx1"/>
                </a:solidFill>
                <a:latin typeface="楷体_GB2312" pitchFamily="49" charset="-122"/>
              </a:rPr>
              <a:t>(a) 金 </a:t>
            </a:r>
            <a:r>
              <a:rPr lang="en-US" altLang="zh-CN" sz="1600" dirty="0">
                <a:solidFill>
                  <a:schemeClr val="tx1"/>
                </a:solidFill>
                <a:latin typeface="楷体_GB2312" pitchFamily="49" charset="-122"/>
              </a:rPr>
              <a:t>  </a:t>
            </a:r>
            <a:r>
              <a:rPr lang="zh-CN" altLang="en-US" sz="1600" dirty="0">
                <a:solidFill>
                  <a:schemeClr val="tx1"/>
                </a:solidFill>
                <a:latin typeface="楷体_GB2312" pitchFamily="49" charset="-122"/>
              </a:rPr>
              <a:t> (b) 银 </a:t>
            </a:r>
            <a:r>
              <a:rPr lang="en-US" altLang="zh-CN" sz="1600" dirty="0">
                <a:solidFill>
                  <a:schemeClr val="tx1"/>
                </a:solidFill>
                <a:latin typeface="楷体_GB2312" pitchFamily="49" charset="-122"/>
              </a:rPr>
              <a:t>  </a:t>
            </a:r>
            <a:r>
              <a:rPr lang="zh-CN" altLang="en-US" sz="1600" dirty="0">
                <a:solidFill>
                  <a:schemeClr val="tx1"/>
                </a:solidFill>
                <a:latin typeface="楷体_GB2312" pitchFamily="49" charset="-122"/>
              </a:rPr>
              <a:t>  (c) 红宝石 </a:t>
            </a:r>
            <a:r>
              <a:rPr lang="en-US" altLang="zh-CN" sz="1600" dirty="0">
                <a:solidFill>
                  <a:schemeClr val="tx1"/>
                </a:solidFill>
                <a:latin typeface="楷体_GB2312" pitchFamily="49" charset="-122"/>
              </a:rPr>
              <a:t>   </a:t>
            </a:r>
            <a:r>
              <a:rPr lang="zh-CN" altLang="en-US" sz="1600" dirty="0">
                <a:solidFill>
                  <a:schemeClr val="tx1"/>
                </a:solidFill>
                <a:latin typeface="楷体_GB2312" pitchFamily="49" charset="-122"/>
              </a:rPr>
              <a:t>(d) 绿宝石</a:t>
            </a:r>
            <a:endParaRPr lang="zh-CN" altLang="en-US" sz="1600" dirty="0">
              <a:solidFill>
                <a:schemeClr val="tx1"/>
              </a:solidFill>
              <a:latin typeface="楷体_GB2312" pitchFamily="49" charset="-122"/>
            </a:endParaRPr>
          </a:p>
          <a:p>
            <a:pPr algn="ctr">
              <a:buClrTx/>
            </a:pPr>
            <a:r>
              <a:rPr lang="zh-CN" altLang="en-US" sz="1600" dirty="0">
                <a:solidFill>
                  <a:schemeClr val="tx1"/>
                </a:solidFill>
                <a:latin typeface="楷体_GB2312" pitchFamily="49" charset="-122"/>
              </a:rPr>
              <a:t>   </a:t>
            </a:r>
            <a:endParaRPr lang="zh-CN" altLang="en-US" sz="1600" dirty="0">
              <a:solidFill>
                <a:schemeClr val="tx1"/>
              </a:solidFill>
              <a:latin typeface="楷体_GB2312" pitchFamily="49"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altLang="en-US" sz="1800" dirty="0">
                <a:solidFill>
                  <a:srgbClr val="FF0000"/>
                </a:solidFill>
                <a:effectLst>
                  <a:outerShdw blurRad="38100" dist="38100" dir="2700000" algn="tl">
                    <a:srgbClr val="FFFFFF"/>
                  </a:outerShdw>
                </a:effectLst>
              </a:rPr>
              <a:t> </a:t>
            </a:r>
            <a:r>
              <a:rPr lang="zh-CN" sz="2000" dirty="0">
                <a:solidFill>
                  <a:srgbClr val="FF0000"/>
                </a:solidFill>
                <a:effectLst>
                  <a:outerShdw blurRad="38100" dist="38100" dir="2700000" algn="tl">
                    <a:srgbClr val="FFFFFF"/>
                  </a:outerShdw>
                </a:effectLst>
              </a:rPr>
              <a:t>环境光模型</a:t>
            </a:r>
            <a:r>
              <a:rPr lang="zh-CN" sz="2000" dirty="0">
                <a:solidFill>
                  <a:schemeClr val="tx1"/>
                </a:solidFill>
                <a:effectLst>
                  <a:outerShdw blurRad="38100" dist="38100" dir="2700000" algn="tl">
                    <a:srgbClr val="FFFFFF"/>
                  </a:outerShdw>
                </a:effectLst>
              </a:rPr>
              <a:t>：   </a:t>
            </a:r>
            <a:endParaRPr lang="zh-CN" sz="2000" dirty="0">
              <a:solidFill>
                <a:srgbClr val="FF0000"/>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思考：物体没有受到光源的直射，但其表面仍有一定的亮度？</a:t>
            </a:r>
            <a:endParaRPr lang="zh-CN" sz="1800" dirty="0">
              <a:solidFill>
                <a:schemeClr val="tx1"/>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环境光：环境中其它物体散射到物体表面后再</a:t>
            </a:r>
            <a:r>
              <a:rPr lang="zh-CN" sz="1800" dirty="0">
                <a:solidFill>
                  <a:srgbClr val="FF0000"/>
                </a:solidFill>
                <a:effectLst>
                  <a:outerShdw blurRad="38100" dist="38100" dir="2700000" algn="tl">
                    <a:srgbClr val="FFFFFF"/>
                  </a:outerShdw>
                </a:effectLst>
              </a:rPr>
              <a:t>反射</a:t>
            </a:r>
            <a:r>
              <a:rPr lang="zh-CN" sz="1800" dirty="0">
                <a:solidFill>
                  <a:schemeClr val="tx1"/>
                </a:solidFill>
                <a:effectLst>
                  <a:outerShdw blurRad="38100" dist="38100" dir="2700000" algn="tl">
                    <a:srgbClr val="FFFFFF"/>
                  </a:outerShdw>
                </a:effectLst>
              </a:rPr>
              <a:t>出来的光</a:t>
            </a:r>
            <a:endParaRPr lang="zh-CN" sz="1800" dirty="0">
              <a:solidFill>
                <a:schemeClr val="tx1"/>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方向：由周围物体多次反射所产生的环境光来自周围各个方向，又</a:t>
            </a:r>
            <a:r>
              <a:rPr lang="zh-CN" sz="1800" dirty="0">
                <a:solidFill>
                  <a:srgbClr val="FF0000"/>
                </a:solidFill>
                <a:effectLst>
                  <a:outerShdw blurRad="38100" dist="38100" dir="2700000" algn="tl">
                    <a:srgbClr val="FFFFFF"/>
                  </a:outerShdw>
                </a:effectLst>
              </a:rPr>
              <a:t>均匀</a:t>
            </a:r>
            <a:r>
              <a:rPr lang="zh-CN" sz="1800" dirty="0">
                <a:solidFill>
                  <a:schemeClr val="tx1"/>
                </a:solidFill>
                <a:effectLst>
                  <a:outerShdw blurRad="38100" dist="38100" dir="2700000" algn="tl">
                    <a:srgbClr val="FFFFFF"/>
                  </a:outerShdw>
                </a:effectLst>
              </a:rPr>
              <a:t>地向</a:t>
            </a:r>
            <a:r>
              <a:rPr lang="zh-CN" sz="1800" dirty="0">
                <a:solidFill>
                  <a:srgbClr val="FF0000"/>
                </a:solidFill>
                <a:effectLst>
                  <a:outerShdw blurRad="38100" dist="38100" dir="2700000" algn="tl">
                    <a:srgbClr val="FFFFFF"/>
                  </a:outerShdw>
                </a:effectLst>
              </a:rPr>
              <a:t>各个方向</a:t>
            </a:r>
            <a:r>
              <a:rPr lang="zh-CN" sz="1800" dirty="0">
                <a:solidFill>
                  <a:schemeClr val="tx1"/>
                </a:solidFill>
                <a:effectLst>
                  <a:outerShdw blurRad="38100" dist="38100" dir="2700000" algn="tl">
                    <a:srgbClr val="FFFFFF"/>
                  </a:outerShdw>
                </a:effectLst>
              </a:rPr>
              <a:t>反射</a:t>
            </a:r>
            <a:endParaRPr lang="zh-CN" sz="1800" dirty="0">
              <a:solidFill>
                <a:schemeClr val="tx1"/>
              </a:solidFill>
              <a:effectLst>
                <a:outerShdw blurRad="38100" dist="38100" dir="2700000" algn="tl">
                  <a:srgbClr val="FFFFFF"/>
                </a:outerShdw>
              </a:effectLst>
            </a:endParaRPr>
          </a:p>
          <a:p>
            <a:pPr marL="755650" lvl="1" indent="-298450" algn="l" eaLnBrk="1" latinLnBrk="0" hangingPunct="1">
              <a:lnSpc>
                <a:spcPct val="150000"/>
              </a:lnSpc>
              <a:spcBef>
                <a:spcPts val="0"/>
              </a:spcBef>
              <a:spcAft>
                <a:spcPts val="600"/>
              </a:spcAft>
              <a:buSzTx/>
              <a:defRPr/>
            </a:pPr>
            <a:r>
              <a:rPr lang="zh-CN" sz="1800" dirty="0">
                <a:solidFill>
                  <a:schemeClr val="tx1"/>
                </a:solidFill>
                <a:effectLst>
                  <a:outerShdw blurRad="38100" dist="38100" dir="2700000" algn="tl">
                    <a:srgbClr val="FFFFFF"/>
                  </a:outerShdw>
                </a:effectLst>
              </a:rPr>
              <a:t>表示：</a:t>
            </a:r>
            <a:r>
              <a:rPr lang="zh-CN" sz="1800" dirty="0">
                <a:effectLst>
                  <a:outerShdw blurRad="38100" dist="38100" dir="2700000" algn="tl">
                    <a:srgbClr val="FFFFFF"/>
                  </a:outerShdw>
                </a:effectLst>
              </a:rPr>
              <a:t>环境光的反射光强</a:t>
            </a:r>
            <a:r>
              <a:rPr lang="en-US" altLang="zh-CN" sz="1800" dirty="0">
                <a:effectLst>
                  <a:outerShdw blurRad="38100" dist="38100" dir="2700000" algn="tl">
                    <a:srgbClr val="FFFFFF"/>
                  </a:outerShdw>
                </a:effectLst>
              </a:rPr>
              <a:t> </a:t>
            </a:r>
            <a:r>
              <a:rPr lang="zh-CN" sz="1800" dirty="0">
                <a:effectLst>
                  <a:outerShdw blurRad="38100" dist="38100" dir="2700000" algn="tl">
                    <a:srgbClr val="FFFFFF"/>
                  </a:outerShdw>
                </a:effectLst>
              </a:rPr>
              <a:t>I</a:t>
            </a:r>
            <a:r>
              <a:rPr lang="zh-CN" sz="1800" baseline="-25000" dirty="0">
                <a:effectLst>
                  <a:outerShdw blurRad="38100" dist="38100" dir="2700000" algn="tl">
                    <a:srgbClr val="FFFFFF"/>
                  </a:outerShdw>
                </a:effectLst>
              </a:rPr>
              <a:t>e</a:t>
            </a:r>
            <a:endParaRPr lang="zh-CN" sz="1800" dirty="0">
              <a:effectLst>
                <a:outerShdw blurRad="38100" dist="38100" dir="2700000" algn="tl">
                  <a:srgbClr val="FFFFFF"/>
                </a:outerShdw>
              </a:effectLst>
            </a:endParaRPr>
          </a:p>
          <a:p>
            <a:pPr marL="903605" lvl="2" indent="0" algn="l" defTabSz="685800" eaLnBrk="1" latinLnBrk="0" hangingPunct="1">
              <a:lnSpc>
                <a:spcPct val="150000"/>
              </a:lnSpc>
              <a:spcBef>
                <a:spcPts val="0"/>
              </a:spcBef>
              <a:spcAft>
                <a:spcPts val="600"/>
              </a:spcAft>
              <a:buSzTx/>
              <a:buFont typeface="Wingdings" panose="05000000000000000000" charset="0"/>
              <a:buNone/>
              <a:defRPr/>
            </a:pPr>
            <a:endParaRPr lang="zh-CN" sz="2400" dirty="0">
              <a:solidFill>
                <a:schemeClr val="tx1"/>
              </a:solidFill>
              <a:effectLst>
                <a:outerShdw blurRad="38100" dist="38100" dir="2700000" algn="tl">
                  <a:srgbClr val="FFFFFF"/>
                </a:outerShdw>
              </a:effectLst>
            </a:endParaRPr>
          </a:p>
          <a:p>
            <a:pPr marL="1212850" lvl="2" indent="-298450" algn="l" defTabSz="685800" eaLnBrk="1" latinLnBrk="0" hangingPunct="1">
              <a:lnSpc>
                <a:spcPct val="150000"/>
              </a:lnSpc>
              <a:spcBef>
                <a:spcPts val="0"/>
              </a:spcBef>
              <a:spcAft>
                <a:spcPts val="600"/>
              </a:spcAft>
              <a:buSzTx/>
              <a:buChar char="l"/>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graphicFrame>
        <p:nvGraphicFramePr>
          <p:cNvPr id="33800" name="Object 9"/>
          <p:cNvGraphicFramePr>
            <a:graphicFrameLocks noChangeAspect="1"/>
          </p:cNvGraphicFramePr>
          <p:nvPr/>
        </p:nvGraphicFramePr>
        <p:xfrm>
          <a:off x="1764030" y="4292600"/>
          <a:ext cx="1848485" cy="608330"/>
        </p:xfrm>
        <a:graphic>
          <a:graphicData uri="http://schemas.openxmlformats.org/presentationml/2006/ole">
            <mc:AlternateContent xmlns:mc="http://schemas.openxmlformats.org/markup-compatibility/2006">
              <mc:Choice xmlns:v="urn:schemas-microsoft-com:vml" Requires="v">
                <p:oleObj spid="_x0000_s3083" name="" r:id="rId1" imgW="700405" imgH="229235" progId="Equation.3">
                  <p:embed/>
                </p:oleObj>
              </mc:Choice>
              <mc:Fallback>
                <p:oleObj name="" r:id="rId1" imgW="700405" imgH="229235" progId="Equation.3">
                  <p:embed/>
                  <p:pic>
                    <p:nvPicPr>
                      <p:cNvPr id="0" name="图片 3082"/>
                      <p:cNvPicPr/>
                      <p:nvPr/>
                    </p:nvPicPr>
                    <p:blipFill>
                      <a:blip r:embed="rId2"/>
                      <a:stretch>
                        <a:fillRect/>
                      </a:stretch>
                    </p:blipFill>
                    <p:spPr>
                      <a:xfrm>
                        <a:off x="1764030" y="4292600"/>
                        <a:ext cx="1848485" cy="608330"/>
                      </a:xfrm>
                      <a:prstGeom prst="rect">
                        <a:avLst/>
                      </a:prstGeom>
                      <a:noFill/>
                      <a:ln w="38100">
                        <a:noFill/>
                        <a:miter/>
                      </a:ln>
                    </p:spPr>
                  </p:pic>
                </p:oleObj>
              </mc:Fallback>
            </mc:AlternateContent>
          </a:graphicData>
        </a:graphic>
      </p:graphicFrame>
      <p:sp>
        <p:nvSpPr>
          <p:cNvPr id="16" name="文本框 15"/>
          <p:cNvSpPr txBox="1"/>
          <p:nvPr/>
        </p:nvSpPr>
        <p:spPr>
          <a:xfrm>
            <a:off x="611573" y="5300985"/>
            <a:ext cx="7594676" cy="1014730"/>
          </a:xfrm>
          <a:prstGeom prst="rect">
            <a:avLst/>
          </a:prstGeom>
          <a:noFill/>
        </p:spPr>
        <p:txBody>
          <a:bodyPr wrap="square">
            <a:spAutoFit/>
          </a:bodyPr>
          <a:p>
            <a:pPr indent="266700" algn="just" latinLnBrk="0">
              <a:lnSpc>
                <a:spcPct val="150000"/>
              </a:lnSpc>
            </a:pPr>
            <a:r>
              <a:rPr lang="zh-CN" altLang="zh-CN" sz="2000" kern="100" dirty="0">
                <a:effectLst/>
                <a:latin typeface="微软雅黑" panose="020B0503020204020204" pitchFamily="34" charset="-122"/>
                <a:cs typeface="微软雅黑" panose="020B0503020204020204" pitchFamily="34" charset="-122"/>
              </a:rPr>
              <a:t>式中，</a:t>
            </a:r>
            <a:r>
              <a:rPr lang="en-US" altLang="zh-CN" sz="2000" kern="100" dirty="0" err="1">
                <a:effectLst/>
                <a:latin typeface="微软雅黑" panose="020B0503020204020204" pitchFamily="34" charset="-122"/>
                <a:cs typeface="微软雅黑" panose="020B0503020204020204" pitchFamily="34" charset="-122"/>
              </a:rPr>
              <a:t>I</a:t>
            </a:r>
            <a:r>
              <a:rPr lang="en-US" altLang="zh-CN" sz="2000" kern="100" baseline="-25000" dirty="0" err="1">
                <a:effectLst/>
                <a:latin typeface="微软雅黑" panose="020B0503020204020204" pitchFamily="34" charset="-122"/>
                <a:cs typeface="微软雅黑" panose="020B0503020204020204" pitchFamily="34" charset="-122"/>
              </a:rPr>
              <a:t>a</a:t>
            </a:r>
            <a:r>
              <a:rPr lang="zh-CN" altLang="zh-CN" sz="2000" kern="100" dirty="0">
                <a:effectLst/>
                <a:latin typeface="微软雅黑" panose="020B0503020204020204" pitchFamily="34" charset="-122"/>
                <a:cs typeface="微软雅黑" panose="020B0503020204020204" pitchFamily="34" charset="-122"/>
              </a:rPr>
              <a:t>表示来自周围环境的光强；</a:t>
            </a:r>
            <a:endParaRPr lang="en-US" altLang="zh-CN" sz="2000" kern="100" dirty="0">
              <a:effectLst/>
              <a:latin typeface="微软雅黑" panose="020B0503020204020204" pitchFamily="34" charset="-122"/>
              <a:cs typeface="微软雅黑" panose="020B0503020204020204" pitchFamily="34" charset="-122"/>
            </a:endParaRPr>
          </a:p>
          <a:p>
            <a:pPr indent="266700" algn="just" latinLnBrk="0">
              <a:lnSpc>
                <a:spcPct val="150000"/>
              </a:lnSpc>
            </a:pPr>
            <a:r>
              <a:rPr lang="en-US" altLang="zh-CN" sz="2000" kern="100" dirty="0">
                <a:latin typeface="微软雅黑" panose="020B0503020204020204" pitchFamily="34" charset="-122"/>
                <a:cs typeface="微软雅黑" panose="020B0503020204020204" pitchFamily="34" charset="-122"/>
              </a:rPr>
              <a:t>          </a:t>
            </a:r>
            <a:r>
              <a:rPr lang="en-US" altLang="zh-CN" sz="2000" kern="100" dirty="0">
                <a:effectLst/>
                <a:latin typeface="微软雅黑" panose="020B0503020204020204" pitchFamily="34" charset="-122"/>
                <a:cs typeface="微软雅黑" panose="020B0503020204020204" pitchFamily="34" charset="-122"/>
              </a:rPr>
              <a:t>k</a:t>
            </a:r>
            <a:r>
              <a:rPr lang="pt-BR" altLang="zh-CN" sz="2000" kern="100" baseline="-25000" dirty="0">
                <a:effectLst/>
                <a:latin typeface="微软雅黑" panose="020B0503020204020204" pitchFamily="34" charset="-122"/>
                <a:cs typeface="微软雅黑" panose="020B0503020204020204" pitchFamily="34" charset="-122"/>
              </a:rPr>
              <a:t>a</a:t>
            </a:r>
            <a:r>
              <a:rPr lang="zh-CN" altLang="zh-CN" sz="2000" kern="100" dirty="0">
                <a:effectLst/>
                <a:latin typeface="微软雅黑" panose="020B0503020204020204" pitchFamily="34" charset="-122"/>
                <a:cs typeface="微软雅黑" panose="020B0503020204020204" pitchFamily="34" charset="-122"/>
              </a:rPr>
              <a:t>为材质的环境光反射率</a:t>
            </a:r>
            <a:r>
              <a:rPr lang="zh-CN" altLang="en-US" sz="2000" kern="100" dirty="0">
                <a:effectLst/>
                <a:latin typeface="微软雅黑" panose="020B0503020204020204" pitchFamily="34" charset="-122"/>
                <a:cs typeface="微软雅黑" panose="020B0503020204020204" pitchFamily="34" charset="-122"/>
              </a:rPr>
              <a:t>，</a:t>
            </a:r>
            <a:r>
              <a:rPr lang="en-US" altLang="zh-CN" sz="2000" kern="100" dirty="0">
                <a:effectLst/>
                <a:latin typeface="微软雅黑" panose="020B0503020204020204" pitchFamily="34" charset="-122"/>
                <a:cs typeface="微软雅黑" panose="020B0503020204020204" pitchFamily="34" charset="-122"/>
              </a:rPr>
              <a:t>1</a:t>
            </a:r>
            <a:r>
              <a:rPr lang="zh-CN" altLang="en-US" sz="2000" kern="100" dirty="0">
                <a:effectLst/>
                <a:latin typeface="微软雅黑" panose="020B0503020204020204" pitchFamily="34" charset="-122"/>
                <a:cs typeface="微软雅黑" panose="020B0503020204020204" pitchFamily="34" charset="-122"/>
              </a:rPr>
              <a:t>≤</a:t>
            </a:r>
            <a:r>
              <a:rPr lang="en-US" altLang="zh-CN" sz="2000" kern="100" dirty="0">
                <a:effectLst/>
                <a:latin typeface="微软雅黑" panose="020B0503020204020204" pitchFamily="34" charset="-122"/>
                <a:cs typeface="微软雅黑" panose="020B0503020204020204" pitchFamily="34" charset="-122"/>
              </a:rPr>
              <a:t> k</a:t>
            </a:r>
            <a:r>
              <a:rPr lang="pt-BR" altLang="zh-CN" sz="2000" kern="100" baseline="-25000" dirty="0">
                <a:effectLst/>
                <a:latin typeface="微软雅黑" panose="020B0503020204020204" pitchFamily="34" charset="-122"/>
                <a:cs typeface="微软雅黑" panose="020B0503020204020204" pitchFamily="34" charset="-122"/>
              </a:rPr>
              <a:t>a </a:t>
            </a:r>
            <a:r>
              <a:rPr lang="zh-CN" altLang="en-US" sz="2000" kern="100" dirty="0">
                <a:effectLst/>
                <a:latin typeface="微软雅黑" panose="020B0503020204020204" pitchFamily="34" charset="-122"/>
                <a:cs typeface="微软雅黑" panose="020B0503020204020204" pitchFamily="34" charset="-122"/>
              </a:rPr>
              <a:t>≤</a:t>
            </a:r>
            <a:r>
              <a:rPr lang="en-US" altLang="zh-CN" sz="2000" kern="100" dirty="0">
                <a:effectLst/>
                <a:latin typeface="微软雅黑" panose="020B0503020204020204" pitchFamily="34" charset="-122"/>
                <a:cs typeface="微软雅黑" panose="020B0503020204020204" pitchFamily="34" charset="-122"/>
              </a:rPr>
              <a:t>1</a:t>
            </a:r>
            <a:r>
              <a:rPr lang="zh-CN" altLang="en-US" sz="2000" kern="100" dirty="0">
                <a:effectLst/>
                <a:latin typeface="微软雅黑" panose="020B0503020204020204" pitchFamily="34" charset="-122"/>
                <a:cs typeface="微软雅黑" panose="020B0503020204020204" pitchFamily="34" charset="-122"/>
              </a:rPr>
              <a:t> </a:t>
            </a:r>
            <a:r>
              <a:rPr lang="zh-CN" altLang="zh-CN" sz="2000" kern="100" dirty="0">
                <a:effectLst/>
                <a:latin typeface="微软雅黑" panose="020B0503020204020204" pitchFamily="34" charset="-122"/>
                <a:cs typeface="微软雅黑" panose="020B0503020204020204" pitchFamily="34" charset="-122"/>
              </a:rPr>
              <a:t>。</a:t>
            </a:r>
            <a:endParaRPr lang="zh-CN" altLang="zh-CN" sz="2000" kern="100" dirty="0">
              <a:effectLst/>
              <a:latin typeface="微软雅黑" panose="020B0503020204020204" pitchFamily="34" charset="-122"/>
              <a:cs typeface="微软雅黑" panose="020B0503020204020204" pitchFamily="34" charset="-122"/>
            </a:endParaRPr>
          </a:p>
        </p:txBody>
      </p:sp>
      <p:graphicFrame>
        <p:nvGraphicFramePr>
          <p:cNvPr id="13" name="对象 12"/>
          <p:cNvGraphicFramePr>
            <a:graphicFrameLocks noChangeAspect="1"/>
          </p:cNvGraphicFramePr>
          <p:nvPr/>
        </p:nvGraphicFramePr>
        <p:xfrm>
          <a:off x="4787900" y="3284855"/>
          <a:ext cx="4323715" cy="2493010"/>
        </p:xfrm>
        <a:graphic>
          <a:graphicData uri="http://schemas.openxmlformats.org/presentationml/2006/ole">
            <mc:AlternateContent xmlns:mc="http://schemas.openxmlformats.org/markup-compatibility/2006">
              <mc:Choice xmlns:v="urn:schemas-microsoft-com:vml" Requires="v">
                <p:oleObj spid="_x0000_s15422" name="Visio" r:id="rId3" imgW="4405630" imgH="2564765" progId="Visio.Drawing.11">
                  <p:embed/>
                </p:oleObj>
              </mc:Choice>
              <mc:Fallback>
                <p:oleObj name="Visio" r:id="rId3" imgW="4405630" imgH="2564765" progId="Visio.Drawing.11">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3284855"/>
                        <a:ext cx="4323715" cy="2493010"/>
                      </a:xfrm>
                      <a:prstGeom prst="rect">
                        <a:avLst/>
                      </a:prstGeom>
                      <a:noFill/>
                    </p:spPr>
                  </p:pic>
                </p:oleObj>
              </mc:Fallback>
            </mc:AlternateContent>
          </a:graphicData>
        </a:graphic>
      </p:graphicFrame>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altLang="en-US" sz="1800" dirty="0">
                <a:solidFill>
                  <a:srgbClr val="FF0000"/>
                </a:solidFill>
                <a:effectLst>
                  <a:outerShdw blurRad="38100" dist="38100" dir="2700000" algn="tl">
                    <a:srgbClr val="FFFFFF"/>
                  </a:outerShdw>
                </a:effectLst>
              </a:rPr>
              <a:t> </a:t>
            </a:r>
            <a:r>
              <a:rPr lang="zh-CN" sz="2000" dirty="0">
                <a:solidFill>
                  <a:srgbClr val="FF0000"/>
                </a:solidFill>
                <a:effectLst>
                  <a:outerShdw blurRad="38100" dist="38100" dir="2700000" algn="tl">
                    <a:srgbClr val="FFFFFF"/>
                  </a:outerShdw>
                </a:effectLst>
              </a:rPr>
              <a:t>漫</a:t>
            </a:r>
            <a:r>
              <a:rPr lang="zh-CN" sz="2000" dirty="0">
                <a:solidFill>
                  <a:srgbClr val="FF0000"/>
                </a:solidFill>
                <a:effectLst>
                  <a:outerShdw blurRad="38100" dist="38100" dir="2700000" algn="tl">
                    <a:srgbClr val="FFFFFF"/>
                  </a:outerShdw>
                </a:effectLst>
              </a:rPr>
              <a:t>反射光模型</a:t>
            </a:r>
            <a:r>
              <a:rPr lang="zh-CN" sz="2000" dirty="0">
                <a:solidFill>
                  <a:schemeClr val="tx1"/>
                </a:solidFill>
                <a:effectLst>
                  <a:outerShdw blurRad="38100" dist="38100" dir="2700000" algn="tl">
                    <a:srgbClr val="FFFFFF"/>
                  </a:outerShdw>
                </a:effectLst>
              </a:rPr>
              <a:t>：   </a:t>
            </a:r>
            <a:endParaRPr lang="zh-CN" sz="2000" dirty="0">
              <a:solidFill>
                <a:srgbClr val="FF0000"/>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漫反射光：</a:t>
            </a:r>
            <a:r>
              <a:rPr lang="zh-CN" sz="1800" dirty="0">
                <a:effectLst>
                  <a:outerShdw blurRad="38100" dist="38100" dir="2700000" algn="tl">
                    <a:srgbClr val="FFFFFF"/>
                  </a:outerShdw>
                </a:effectLst>
              </a:rPr>
              <a:t>漫反射光从一点照射，</a:t>
            </a:r>
            <a:r>
              <a:rPr lang="zh-CN" sz="1800" dirty="0">
                <a:solidFill>
                  <a:srgbClr val="FF0000"/>
                </a:solidFill>
                <a:effectLst>
                  <a:outerShdw blurRad="38100" dist="38100" dir="2700000" algn="tl">
                    <a:srgbClr val="FFFFFF"/>
                  </a:outerShdw>
                </a:effectLst>
              </a:rPr>
              <a:t>均匀</a:t>
            </a:r>
            <a:r>
              <a:rPr lang="zh-CN" sz="1800" dirty="0">
                <a:effectLst>
                  <a:outerShdw blurRad="38100" dist="38100" dir="2700000" algn="tl">
                    <a:srgbClr val="FFFFFF"/>
                  </a:outerShdw>
                </a:effectLst>
              </a:rPr>
              <a:t>地向</a:t>
            </a:r>
            <a:r>
              <a:rPr lang="zh-CN" sz="1800" dirty="0">
                <a:solidFill>
                  <a:srgbClr val="FF0000"/>
                </a:solidFill>
                <a:effectLst>
                  <a:outerShdw blurRad="38100" dist="38100" dir="2700000" algn="tl">
                    <a:srgbClr val="FFFFFF"/>
                  </a:outerShdw>
                </a:effectLst>
              </a:rPr>
              <a:t>各个方向</a:t>
            </a:r>
            <a:r>
              <a:rPr lang="zh-CN" sz="1800" dirty="0">
                <a:effectLst>
                  <a:outerShdw blurRad="38100" dist="38100" dir="2700000" algn="tl">
                    <a:srgbClr val="FFFFFF"/>
                  </a:outerShdw>
                </a:effectLst>
              </a:rPr>
              <a:t>散射</a:t>
            </a:r>
            <a:endParaRPr lang="zh-CN" sz="18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相关：</a:t>
            </a:r>
            <a:r>
              <a:rPr lang="zh-CN" sz="1800" dirty="0">
                <a:effectLst>
                  <a:outerShdw blurRad="38100" dist="38100" dir="2700000" algn="tl">
                    <a:srgbClr val="FFFFFF"/>
                  </a:outerShdw>
                </a:effectLst>
              </a:rPr>
              <a:t>漫反射光只与光源的位置有关，而与视点的位置无关</a:t>
            </a:r>
            <a:endParaRPr lang="zh-CN" sz="18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effectLst>
                  <a:outerShdw blurRad="38100" dist="38100" dir="2700000" algn="tl">
                    <a:srgbClr val="FFFFFF"/>
                  </a:outerShdw>
                </a:effectLst>
              </a:rPr>
              <a:t>作用：使物体清晰可见</a:t>
            </a:r>
            <a:endParaRPr lang="zh-CN" sz="1800" dirty="0">
              <a:effectLst>
                <a:outerShdw blurRad="38100" dist="38100" dir="2700000" algn="tl">
                  <a:srgbClr val="FFFFFF"/>
                </a:outerShdw>
              </a:effectLst>
            </a:endParaRPr>
          </a:p>
          <a:p>
            <a:pPr marL="755650" lvl="1" indent="-298450" algn="l" eaLnBrk="1" latinLnBrk="0" hangingPunct="1">
              <a:lnSpc>
                <a:spcPct val="150000"/>
              </a:lnSpc>
              <a:spcBef>
                <a:spcPts val="0"/>
              </a:spcBef>
              <a:spcAft>
                <a:spcPts val="600"/>
              </a:spcAft>
              <a:buSzTx/>
              <a:defRPr/>
            </a:pPr>
            <a:r>
              <a:rPr lang="zh-CN" sz="1800" dirty="0">
                <a:solidFill>
                  <a:schemeClr val="tx1"/>
                </a:solidFill>
                <a:effectLst>
                  <a:outerShdw blurRad="38100" dist="38100" dir="2700000" algn="tl">
                    <a:srgbClr val="FFFFFF"/>
                  </a:outerShdw>
                </a:effectLst>
              </a:rPr>
              <a:t>表示：</a:t>
            </a:r>
            <a:r>
              <a:rPr lang="zh-CN" sz="1800" dirty="0">
                <a:effectLst>
                  <a:outerShdw blurRad="38100" dist="38100" dir="2700000" algn="tl">
                    <a:srgbClr val="FFFFFF"/>
                  </a:outerShdw>
                </a:effectLst>
              </a:rPr>
              <a:t>漫反射光的反射光强</a:t>
            </a:r>
            <a:r>
              <a:rPr lang="en-US" altLang="zh-CN" sz="1800" dirty="0">
                <a:effectLst>
                  <a:outerShdw blurRad="38100" dist="38100" dir="2700000" algn="tl">
                    <a:srgbClr val="FFFFFF"/>
                  </a:outerShdw>
                </a:effectLst>
              </a:rPr>
              <a:t> </a:t>
            </a:r>
            <a:r>
              <a:rPr lang="zh-CN" sz="1800" dirty="0">
                <a:effectLst>
                  <a:outerShdw blurRad="38100" dist="38100" dir="2700000" algn="tl">
                    <a:srgbClr val="FFFFFF"/>
                  </a:outerShdw>
                </a:effectLst>
              </a:rPr>
              <a:t>I</a:t>
            </a:r>
            <a:r>
              <a:rPr lang="en-US" altLang="zh-CN" sz="1800" baseline="-25000" dirty="0">
                <a:effectLst>
                  <a:outerShdw blurRad="38100" dist="38100" dir="2700000" algn="tl">
                    <a:srgbClr val="FFFFFF"/>
                  </a:outerShdw>
                </a:effectLst>
              </a:rPr>
              <a:t>d</a:t>
            </a:r>
            <a:endParaRPr lang="zh-CN" sz="1800" dirty="0">
              <a:effectLst>
                <a:outerShdw blurRad="38100" dist="38100" dir="2700000" algn="tl">
                  <a:srgbClr val="FFFFFF"/>
                </a:outerShdw>
              </a:effectLst>
            </a:endParaRPr>
          </a:p>
          <a:p>
            <a:pPr marL="903605" lvl="2" indent="0" algn="l" defTabSz="685800" eaLnBrk="1" latinLnBrk="0" hangingPunct="1">
              <a:lnSpc>
                <a:spcPct val="150000"/>
              </a:lnSpc>
              <a:spcBef>
                <a:spcPts val="0"/>
              </a:spcBef>
              <a:spcAft>
                <a:spcPts val="600"/>
              </a:spcAft>
              <a:buSzTx/>
              <a:buFont typeface="Wingdings" panose="05000000000000000000" charset="0"/>
              <a:buNone/>
              <a:defRPr/>
            </a:pPr>
            <a:endParaRPr lang="zh-CN" sz="2400" dirty="0">
              <a:solidFill>
                <a:schemeClr val="tx1"/>
              </a:solidFill>
              <a:effectLst>
                <a:outerShdw blurRad="38100" dist="38100" dir="2700000" algn="tl">
                  <a:srgbClr val="FFFFFF"/>
                </a:outerShdw>
              </a:effectLst>
            </a:endParaRPr>
          </a:p>
          <a:p>
            <a:pPr marL="1212850" lvl="2" indent="-298450" algn="l" defTabSz="685800" eaLnBrk="1" latinLnBrk="0" hangingPunct="1">
              <a:lnSpc>
                <a:spcPct val="150000"/>
              </a:lnSpc>
              <a:spcBef>
                <a:spcPts val="0"/>
              </a:spcBef>
              <a:spcAft>
                <a:spcPts val="600"/>
              </a:spcAft>
              <a:buSzTx/>
              <a:buChar char="l"/>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sp>
        <p:nvSpPr>
          <p:cNvPr id="16" name="文本框 15"/>
          <p:cNvSpPr txBox="1"/>
          <p:nvPr/>
        </p:nvSpPr>
        <p:spPr>
          <a:xfrm>
            <a:off x="714443" y="4725040"/>
            <a:ext cx="7594676" cy="1014730"/>
          </a:xfrm>
          <a:prstGeom prst="rect">
            <a:avLst/>
          </a:prstGeom>
          <a:noFill/>
        </p:spPr>
        <p:txBody>
          <a:bodyPr wrap="square">
            <a:spAutoFit/>
          </a:bodyPr>
          <a:p>
            <a:pPr indent="266700" algn="just" latinLnBrk="0">
              <a:lnSpc>
                <a:spcPct val="150000"/>
              </a:lnSpc>
            </a:pPr>
            <a:r>
              <a:rPr lang="zh-CN" altLang="zh-CN" sz="2000" kern="100" dirty="0">
                <a:effectLst/>
                <a:latin typeface="微软雅黑" panose="020B0503020204020204" pitchFamily="34" charset="-122"/>
                <a:cs typeface="微软雅黑" panose="020B0503020204020204" pitchFamily="34" charset="-122"/>
              </a:rPr>
              <a:t>式中，</a:t>
            </a:r>
            <a:r>
              <a:rPr lang="en-US" altLang="zh-CN" sz="2000" kern="100" dirty="0" err="1">
                <a:effectLst/>
                <a:latin typeface="微软雅黑" panose="020B0503020204020204" pitchFamily="34" charset="-122"/>
                <a:cs typeface="微软雅黑" panose="020B0503020204020204" pitchFamily="34" charset="-122"/>
              </a:rPr>
              <a:t>I</a:t>
            </a:r>
            <a:r>
              <a:rPr lang="en-US" altLang="zh-CN" sz="2000" kern="100" baseline="-25000" dirty="0" err="1">
                <a:effectLst/>
                <a:latin typeface="微软雅黑" panose="020B0503020204020204" pitchFamily="34" charset="-122"/>
                <a:cs typeface="微软雅黑" panose="020B0503020204020204" pitchFamily="34" charset="-122"/>
              </a:rPr>
              <a:t>p</a:t>
            </a:r>
            <a:r>
              <a:rPr lang="zh-CN" altLang="zh-CN" sz="2000" kern="100" dirty="0">
                <a:effectLst/>
                <a:latin typeface="微软雅黑" panose="020B0503020204020204" pitchFamily="34" charset="-122"/>
                <a:cs typeface="微软雅黑" panose="020B0503020204020204" pitchFamily="34" charset="-122"/>
              </a:rPr>
              <a:t>为点光源所发出的入射光强</a:t>
            </a:r>
            <a:r>
              <a:rPr lang="zh-CN" altLang="zh-CN" sz="2000" kern="100" dirty="0">
                <a:effectLst/>
                <a:latin typeface="微软雅黑" panose="020B0503020204020204" pitchFamily="34" charset="-122"/>
                <a:cs typeface="微软雅黑" panose="020B0503020204020204" pitchFamily="34" charset="-122"/>
              </a:rPr>
              <a:t>；</a:t>
            </a:r>
            <a:endParaRPr lang="en-US" altLang="zh-CN" sz="2000" kern="100" dirty="0">
              <a:effectLst/>
              <a:latin typeface="微软雅黑" panose="020B0503020204020204" pitchFamily="34" charset="-122"/>
              <a:cs typeface="微软雅黑" panose="020B0503020204020204" pitchFamily="34" charset="-122"/>
            </a:endParaRPr>
          </a:p>
          <a:p>
            <a:pPr indent="266700" algn="just" latinLnBrk="0">
              <a:lnSpc>
                <a:spcPct val="150000"/>
              </a:lnSpc>
            </a:pPr>
            <a:r>
              <a:rPr lang="en-US" altLang="zh-CN" sz="2000" kern="100" dirty="0">
                <a:latin typeface="微软雅黑" panose="020B0503020204020204" pitchFamily="34" charset="-122"/>
                <a:cs typeface="微软雅黑" panose="020B0503020204020204" pitchFamily="34" charset="-122"/>
              </a:rPr>
              <a:t>          </a:t>
            </a:r>
            <a:r>
              <a:rPr lang="en-US" altLang="zh-CN" sz="2000" kern="100" dirty="0">
                <a:effectLst/>
                <a:latin typeface="微软雅黑" panose="020B0503020204020204" pitchFamily="34" charset="-122"/>
                <a:cs typeface="微软雅黑" panose="020B0503020204020204" pitchFamily="34" charset="-122"/>
              </a:rPr>
              <a:t>k</a:t>
            </a:r>
            <a:r>
              <a:rPr lang="en-US" altLang="zh-CN" sz="2000" kern="100" baseline="-25000" dirty="0">
                <a:effectLst/>
                <a:latin typeface="微软雅黑" panose="020B0503020204020204" pitchFamily="34" charset="-122"/>
                <a:cs typeface="微软雅黑" panose="020B0503020204020204" pitchFamily="34" charset="-122"/>
              </a:rPr>
              <a:t>d</a:t>
            </a:r>
            <a:r>
              <a:rPr lang="zh-CN" altLang="zh-CN" sz="2000" kern="100" dirty="0">
                <a:effectLst/>
                <a:latin typeface="微软雅黑" panose="020B0503020204020204" pitchFamily="34" charset="-122"/>
                <a:cs typeface="微软雅黑" panose="020B0503020204020204" pitchFamily="34" charset="-122"/>
              </a:rPr>
              <a:t>为材质的漫反射率</a:t>
            </a:r>
            <a:r>
              <a:rPr lang="zh-CN" altLang="en-US" sz="2000" kern="100" dirty="0">
                <a:effectLst/>
                <a:latin typeface="微软雅黑" panose="020B0503020204020204" pitchFamily="34" charset="-122"/>
                <a:cs typeface="微软雅黑" panose="020B0503020204020204" pitchFamily="34" charset="-122"/>
              </a:rPr>
              <a:t>，</a:t>
            </a:r>
            <a:r>
              <a:rPr lang="en-US" altLang="zh-CN" sz="2000" kern="100" dirty="0">
                <a:effectLst/>
                <a:latin typeface="微软雅黑" panose="020B0503020204020204" pitchFamily="34" charset="-122"/>
                <a:cs typeface="微软雅黑" panose="020B0503020204020204" pitchFamily="34" charset="-122"/>
              </a:rPr>
              <a:t>1</a:t>
            </a:r>
            <a:r>
              <a:rPr lang="zh-CN" altLang="en-US" sz="2000" kern="100" dirty="0">
                <a:effectLst/>
                <a:latin typeface="微软雅黑" panose="020B0503020204020204" pitchFamily="34" charset="-122"/>
                <a:cs typeface="微软雅黑" panose="020B0503020204020204" pitchFamily="34" charset="-122"/>
              </a:rPr>
              <a:t>≤</a:t>
            </a:r>
            <a:r>
              <a:rPr lang="en-US" altLang="zh-CN" sz="2000" kern="100" dirty="0">
                <a:effectLst/>
                <a:latin typeface="微软雅黑" panose="020B0503020204020204" pitchFamily="34" charset="-122"/>
                <a:cs typeface="微软雅黑" panose="020B0503020204020204" pitchFamily="34" charset="-122"/>
              </a:rPr>
              <a:t> k</a:t>
            </a:r>
            <a:r>
              <a:rPr lang="en-US" altLang="zh-CN" sz="2000" kern="100" baseline="-25000" dirty="0">
                <a:effectLst/>
                <a:latin typeface="微软雅黑" panose="020B0503020204020204" pitchFamily="34" charset="-122"/>
                <a:cs typeface="微软雅黑" panose="020B0503020204020204" pitchFamily="34" charset="-122"/>
              </a:rPr>
              <a:t>d</a:t>
            </a:r>
            <a:r>
              <a:rPr lang="pt-BR" altLang="zh-CN" sz="2000" kern="100" baseline="-25000" dirty="0">
                <a:effectLst/>
                <a:latin typeface="微软雅黑" panose="020B0503020204020204" pitchFamily="34" charset="-122"/>
                <a:cs typeface="微软雅黑" panose="020B0503020204020204" pitchFamily="34" charset="-122"/>
              </a:rPr>
              <a:t> </a:t>
            </a:r>
            <a:r>
              <a:rPr lang="zh-CN" altLang="en-US" sz="2000" kern="100" dirty="0">
                <a:effectLst/>
                <a:latin typeface="微软雅黑" panose="020B0503020204020204" pitchFamily="34" charset="-122"/>
                <a:cs typeface="微软雅黑" panose="020B0503020204020204" pitchFamily="34" charset="-122"/>
              </a:rPr>
              <a:t>≤</a:t>
            </a:r>
            <a:r>
              <a:rPr lang="en-US" altLang="zh-CN" sz="2000" kern="100" dirty="0">
                <a:effectLst/>
                <a:latin typeface="微软雅黑" panose="020B0503020204020204" pitchFamily="34" charset="-122"/>
                <a:cs typeface="微软雅黑" panose="020B0503020204020204" pitchFamily="34" charset="-122"/>
              </a:rPr>
              <a:t>1</a:t>
            </a:r>
            <a:r>
              <a:rPr lang="zh-CN" altLang="en-US" sz="2000" kern="100" dirty="0">
                <a:effectLst/>
                <a:latin typeface="微软雅黑" panose="020B0503020204020204" pitchFamily="34" charset="-122"/>
                <a:cs typeface="微软雅黑" panose="020B0503020204020204" pitchFamily="34" charset="-122"/>
              </a:rPr>
              <a:t> </a:t>
            </a:r>
            <a:r>
              <a:rPr lang="zh-CN" altLang="zh-CN" sz="2000" kern="100" dirty="0">
                <a:effectLst/>
                <a:latin typeface="微软雅黑" panose="020B0503020204020204" pitchFamily="34" charset="-122"/>
                <a:cs typeface="微软雅黑" panose="020B0503020204020204" pitchFamily="34" charset="-122"/>
              </a:rPr>
              <a:t>。</a:t>
            </a:r>
            <a:endParaRPr lang="zh-CN" altLang="zh-CN" sz="2000" kern="100" dirty="0">
              <a:effectLst/>
              <a:latin typeface="微软雅黑" panose="020B0503020204020204" pitchFamily="34" charset="-122"/>
              <a:cs typeface="微软雅黑" panose="020B0503020204020204" pitchFamily="34" charset="-122"/>
            </a:endParaRPr>
          </a:p>
        </p:txBody>
      </p:sp>
      <p:graphicFrame>
        <p:nvGraphicFramePr>
          <p:cNvPr id="10" name="对象 9"/>
          <p:cNvGraphicFramePr>
            <a:graphicFrameLocks noChangeAspect="1"/>
          </p:cNvGraphicFramePr>
          <p:nvPr/>
        </p:nvGraphicFramePr>
        <p:xfrm>
          <a:off x="5292133" y="2709011"/>
          <a:ext cx="3785393" cy="2505039"/>
        </p:xfrm>
        <a:graphic>
          <a:graphicData uri="http://schemas.openxmlformats.org/presentationml/2006/ole">
            <mc:AlternateContent xmlns:mc="http://schemas.openxmlformats.org/markup-compatibility/2006">
              <mc:Choice xmlns:v="urn:schemas-microsoft-com:vml" Requires="v">
                <p:oleObj spid="_x0000_s16417" name="Visio" r:id="rId1" imgW="3455035" imgH="2286000" progId="Visio.Drawing.11">
                  <p:embed/>
                </p:oleObj>
              </mc:Choice>
              <mc:Fallback>
                <p:oleObj name="Visio" r:id="rId1" imgW="3455035" imgH="2286000" progId="Visio.Drawing.11">
                  <p:embed/>
                  <p:pic>
                    <p:nvPicPr>
                      <p:cNvPr id="0" name="对象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133" y="2709011"/>
                        <a:ext cx="3785393" cy="2505039"/>
                      </a:xfrm>
                      <a:prstGeom prst="rect">
                        <a:avLst/>
                      </a:prstGeom>
                      <a:noFill/>
                    </p:spPr>
                  </p:pic>
                </p:oleObj>
              </mc:Fallback>
            </mc:AlternateContent>
          </a:graphicData>
        </a:graphic>
      </p:graphicFrame>
      <p:sp>
        <p:nvSpPr>
          <p:cNvPr id="34824" name="Rectangle 20"/>
          <p:cNvSpPr/>
          <p:nvPr/>
        </p:nvSpPr>
        <p:spPr>
          <a:xfrm>
            <a:off x="827088" y="3644900"/>
            <a:ext cx="2341880" cy="398780"/>
          </a:xfrm>
          <a:prstGeom prst="rect">
            <a:avLst/>
          </a:prstGeom>
          <a:noFill/>
          <a:ln w="9525">
            <a:noFill/>
          </a:ln>
        </p:spPr>
        <p:txBody>
          <a:bodyPr wrap="none" anchor="ctr" anchorCtr="0">
            <a:spAutoFit/>
          </a:bodyPr>
          <a:p>
            <a:pPr algn="ctr">
              <a:spcBef>
                <a:spcPct val="0"/>
              </a:spcBef>
              <a:buClrTx/>
            </a:pPr>
            <a:r>
              <a:rPr lang="en-US" altLang="zh-CN" sz="2000" dirty="0">
                <a:solidFill>
                  <a:schemeClr val="tx1"/>
                </a:solidFill>
                <a:latin typeface="楷体_GB2312" pitchFamily="49" charset="-122"/>
              </a:rPr>
              <a:t>Lambert</a:t>
            </a:r>
            <a:r>
              <a:rPr lang="zh-CN" altLang="en-US" sz="2000" dirty="0">
                <a:solidFill>
                  <a:schemeClr val="tx1"/>
                </a:solidFill>
                <a:latin typeface="楷体_GB2312" pitchFamily="49" charset="-122"/>
              </a:rPr>
              <a:t>余弦定律</a:t>
            </a:r>
            <a:r>
              <a:rPr lang="en-US" altLang="zh-CN" sz="2000" dirty="0">
                <a:solidFill>
                  <a:schemeClr val="tx1"/>
                </a:solidFill>
                <a:latin typeface="楷体_GB2312" pitchFamily="49" charset="-122"/>
              </a:rPr>
              <a:t>: </a:t>
            </a:r>
            <a:endParaRPr lang="en-US" altLang="zh-CN" sz="2000" dirty="0">
              <a:solidFill>
                <a:schemeClr val="tx1"/>
              </a:solidFill>
              <a:latin typeface="楷体_GB2312" pitchFamily="49" charset="-122"/>
            </a:endParaRPr>
          </a:p>
        </p:txBody>
      </p:sp>
      <p:graphicFrame>
        <p:nvGraphicFramePr>
          <p:cNvPr id="34826" name="Object 11"/>
          <p:cNvGraphicFramePr>
            <a:graphicFrameLocks noChangeAspect="1"/>
          </p:cNvGraphicFramePr>
          <p:nvPr/>
        </p:nvGraphicFramePr>
        <p:xfrm>
          <a:off x="1907223" y="4110355"/>
          <a:ext cx="2925762" cy="614363"/>
        </p:xfrm>
        <a:graphic>
          <a:graphicData uri="http://schemas.openxmlformats.org/presentationml/2006/ole">
            <mc:AlternateContent xmlns:mc="http://schemas.openxmlformats.org/markup-compatibility/2006">
              <mc:Choice xmlns:v="urn:schemas-microsoft-com:vml" Requires="v">
                <p:oleObj spid="_x0000_s3085" name="" r:id="rId3" imgW="1131570" imgH="241300" progId="Equation.3">
                  <p:embed/>
                </p:oleObj>
              </mc:Choice>
              <mc:Fallback>
                <p:oleObj name="" r:id="rId3" imgW="1131570" imgH="241300" progId="Equation.3">
                  <p:embed/>
                  <p:pic>
                    <p:nvPicPr>
                      <p:cNvPr id="0" name="图片 3084"/>
                      <p:cNvPicPr/>
                      <p:nvPr/>
                    </p:nvPicPr>
                    <p:blipFill>
                      <a:blip r:embed="rId4"/>
                      <a:stretch>
                        <a:fillRect/>
                      </a:stretch>
                    </p:blipFill>
                    <p:spPr>
                      <a:xfrm>
                        <a:off x="1907223" y="4110355"/>
                        <a:ext cx="2925762" cy="614363"/>
                      </a:xfrm>
                      <a:prstGeom prst="rect">
                        <a:avLst/>
                      </a:prstGeom>
                      <a:noFill/>
                      <a:ln w="38100">
                        <a:noFill/>
                        <a:miter/>
                      </a:ln>
                    </p:spPr>
                  </p:pic>
                </p:oleObj>
              </mc:Fallback>
            </mc:AlternateContent>
          </a:graphicData>
        </a:graphic>
      </p:graphicFrame>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795" y="5939155"/>
            <a:ext cx="2609850" cy="525780"/>
          </a:xfrm>
          <a:prstGeom prst="rect">
            <a:avLst/>
          </a:prstGeom>
          <a:noFill/>
          <a:ln>
            <a:noFill/>
          </a:ln>
        </p:spPr>
      </p:pic>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1955" y="5949315"/>
            <a:ext cx="3465830" cy="536575"/>
          </a:xfrm>
          <a:prstGeom prst="rect">
            <a:avLst/>
          </a:prstGeom>
          <a:noFill/>
          <a:ln>
            <a:noFill/>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905637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altLang="en-US" sz="1800" dirty="0">
                <a:solidFill>
                  <a:srgbClr val="FF0000"/>
                </a:solidFill>
                <a:effectLst>
                  <a:outerShdw blurRad="38100" dist="38100" dir="2700000" algn="tl">
                    <a:srgbClr val="FFFFFF"/>
                  </a:outerShdw>
                </a:effectLst>
              </a:rPr>
              <a:t> </a:t>
            </a:r>
            <a:r>
              <a:rPr lang="zh-CN" sz="2000" dirty="0">
                <a:solidFill>
                  <a:srgbClr val="FF0000"/>
                </a:solidFill>
                <a:effectLst>
                  <a:outerShdw blurRad="38100" dist="38100" dir="2700000" algn="tl">
                    <a:srgbClr val="FFFFFF"/>
                  </a:outerShdw>
                </a:effectLst>
              </a:rPr>
              <a:t>镜面反射光模型</a:t>
            </a:r>
            <a:r>
              <a:rPr lang="zh-CN" sz="2000" dirty="0">
                <a:solidFill>
                  <a:schemeClr val="tx1"/>
                </a:solidFill>
                <a:effectLst>
                  <a:outerShdw blurRad="38100" dist="38100" dir="2700000" algn="tl">
                    <a:srgbClr val="FFFFFF"/>
                  </a:outerShdw>
                </a:effectLst>
              </a:rPr>
              <a:t>：   </a:t>
            </a:r>
            <a:endParaRPr lang="zh-CN" sz="2000" dirty="0">
              <a:solidFill>
                <a:srgbClr val="FF0000"/>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镜面反射光：</a:t>
            </a:r>
            <a:r>
              <a:rPr lang="zh-CN" sz="1800" dirty="0">
                <a:effectLst>
                  <a:outerShdw blurRad="38100" dist="38100" dir="2700000" algn="tl">
                    <a:srgbClr val="FFFFFF"/>
                  </a:outerShdw>
                </a:effectLst>
              </a:rPr>
              <a:t>只朝一个方向反射的光，具有很强的方向性，并遵守反射定律</a:t>
            </a:r>
            <a:endParaRPr lang="zh-CN" sz="18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特点：</a:t>
            </a:r>
            <a:r>
              <a:rPr lang="zh-CN" sz="1800" dirty="0">
                <a:effectLst>
                  <a:outerShdw blurRad="38100" dist="38100" dir="2700000" algn="tl">
                    <a:srgbClr val="FFFFFF"/>
                  </a:outerShdw>
                </a:effectLst>
              </a:rPr>
              <a:t>镜面反射光会在光滑物体表面形成一片非常亮的区域，称为</a:t>
            </a:r>
            <a:r>
              <a:rPr lang="zh-CN" sz="1800" dirty="0">
                <a:solidFill>
                  <a:srgbClr val="FF0000"/>
                </a:solidFill>
                <a:effectLst>
                  <a:outerShdw blurRad="38100" dist="38100" dir="2700000" algn="tl">
                    <a:srgbClr val="FFFFFF"/>
                  </a:outerShdw>
                </a:effectLst>
              </a:rPr>
              <a:t>高光</a:t>
            </a:r>
            <a:r>
              <a:rPr lang="zh-CN" sz="1800" dirty="0">
                <a:effectLst>
                  <a:outerShdw blurRad="38100" dist="38100" dir="2700000" algn="tl">
                    <a:srgbClr val="FFFFFF"/>
                  </a:outerShdw>
                </a:effectLst>
              </a:rPr>
              <a:t>区域。</a:t>
            </a:r>
            <a:endParaRPr lang="zh-CN" sz="18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effectLst>
                  <a:outerShdw blurRad="38100" dist="38100" dir="2700000" algn="tl">
                    <a:srgbClr val="FFFFFF"/>
                  </a:outerShdw>
                </a:effectLst>
              </a:rPr>
              <a:t>情况：理想情况、非理想</a:t>
            </a:r>
            <a:r>
              <a:rPr lang="zh-CN" sz="1800" dirty="0">
                <a:effectLst>
                  <a:outerShdw blurRad="38100" dist="38100" dir="2700000" algn="tl">
                    <a:srgbClr val="FFFFFF"/>
                  </a:outerShdw>
                </a:effectLst>
              </a:rPr>
              <a:t>情况</a:t>
            </a:r>
            <a:endParaRPr lang="zh-CN" sz="1800" dirty="0">
              <a:effectLst>
                <a:outerShdw blurRad="38100" dist="38100" dir="2700000" algn="tl">
                  <a:srgbClr val="FFFFFF"/>
                </a:outerShdw>
              </a:effectLst>
            </a:endParaRPr>
          </a:p>
          <a:p>
            <a:pPr marL="1212850" lvl="2" indent="-298450" algn="l" eaLnBrk="1" latinLnBrk="0" hangingPunct="1">
              <a:lnSpc>
                <a:spcPct val="130000"/>
              </a:lnSpc>
              <a:spcBef>
                <a:spcPts val="0"/>
              </a:spcBef>
              <a:spcAft>
                <a:spcPts val="600"/>
              </a:spcAft>
              <a:buSzTx/>
              <a:defRPr/>
            </a:pPr>
            <a:r>
              <a:rPr lang="zh-CN" sz="1800" dirty="0">
                <a:solidFill>
                  <a:schemeClr val="tx1"/>
                </a:solidFill>
                <a:effectLst>
                  <a:outerShdw blurRad="38100" dist="38100" dir="2700000" algn="tl">
                    <a:srgbClr val="FFFFFF"/>
                  </a:outerShdw>
                </a:effectLst>
              </a:rPr>
              <a:t>理想情况：</a:t>
            </a:r>
            <a:r>
              <a:rPr sz="1800" dirty="0">
                <a:effectLst>
                  <a:outerShdw blurRad="38100" dist="38100" dir="2700000" algn="tl">
                    <a:srgbClr val="FFFFFF"/>
                  </a:outerShdw>
                </a:effectLst>
              </a:rPr>
              <a:t>反射角等于入射角，只有严格位于反射方向R上的观察者才能看到反射光；</a:t>
            </a:r>
            <a:endParaRPr sz="1800" dirty="0">
              <a:effectLst>
                <a:outerShdw blurRad="38100" dist="38100" dir="2700000" algn="tl">
                  <a:srgbClr val="FFFFFF"/>
                </a:outerShdw>
              </a:effectLst>
            </a:endParaRPr>
          </a:p>
          <a:p>
            <a:pPr marL="1212850" lvl="2" indent="-298450" algn="l" eaLnBrk="1" latinLnBrk="0" hangingPunct="1">
              <a:lnSpc>
                <a:spcPct val="130000"/>
              </a:lnSpc>
              <a:spcBef>
                <a:spcPts val="0"/>
              </a:spcBef>
              <a:spcAft>
                <a:spcPts val="600"/>
              </a:spcAft>
              <a:buSzTx/>
              <a:defRPr/>
            </a:pPr>
            <a:r>
              <a:rPr lang="zh-CN" sz="1800" dirty="0">
                <a:effectLst>
                  <a:outerShdw blurRad="38100" dist="38100" dir="2700000" algn="tl">
                    <a:srgbClr val="FFFFFF"/>
                  </a:outerShdw>
                </a:effectLst>
              </a:rPr>
              <a:t>非理想情况：镜面反射光集中在一个范围内，从R方向上观察到的镜面反射光光强最强。在V方向上仍然能够观察到部分镜面反射光，只是随着α角的增大，镜面反射光光强逐渐减弱。</a:t>
            </a:r>
            <a:endParaRPr lang="zh-CN" sz="1800" dirty="0">
              <a:effectLst>
                <a:outerShdw blurRad="38100" dist="38100" dir="2700000" algn="tl">
                  <a:srgbClr val="FFFFFF"/>
                </a:outerShdw>
              </a:effectLst>
            </a:endParaRPr>
          </a:p>
          <a:p>
            <a:pPr marL="1212850" lvl="2" indent="-298450" algn="l" defTabSz="685800" eaLnBrk="1" latinLnBrk="0" hangingPunct="1">
              <a:lnSpc>
                <a:spcPct val="150000"/>
              </a:lnSpc>
              <a:spcBef>
                <a:spcPts val="0"/>
              </a:spcBef>
              <a:spcAft>
                <a:spcPts val="600"/>
              </a:spcAft>
              <a:buSzTx/>
              <a:buChar char="l"/>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35850" name="Picture 11"/>
          <p:cNvPicPr>
            <a:picLocks noChangeAspect="1"/>
          </p:cNvPicPr>
          <p:nvPr/>
        </p:nvPicPr>
        <p:blipFill>
          <a:blip r:embed="rId1"/>
          <a:stretch>
            <a:fillRect/>
          </a:stretch>
        </p:blipFill>
        <p:spPr>
          <a:xfrm>
            <a:off x="1475740" y="5012690"/>
            <a:ext cx="2349500" cy="1704975"/>
          </a:xfrm>
          <a:prstGeom prst="rect">
            <a:avLst/>
          </a:prstGeom>
          <a:noFill/>
          <a:ln w="9525">
            <a:noFill/>
          </a:ln>
          <a:effectLst>
            <a:outerShdw dist="17961" dir="2699999" algn="ctr" rotWithShape="0">
              <a:srgbClr val="999999"/>
            </a:outerShdw>
          </a:effectLst>
        </p:spPr>
      </p:pic>
      <p:graphicFrame>
        <p:nvGraphicFramePr>
          <p:cNvPr id="11" name="对象 10"/>
          <p:cNvGraphicFramePr>
            <a:graphicFrameLocks noChangeAspect="1"/>
          </p:cNvGraphicFramePr>
          <p:nvPr/>
        </p:nvGraphicFramePr>
        <p:xfrm>
          <a:off x="4787900" y="4711700"/>
          <a:ext cx="3766820" cy="2120265"/>
        </p:xfrm>
        <a:graphic>
          <a:graphicData uri="http://schemas.openxmlformats.org/presentationml/2006/ole">
            <mc:AlternateContent xmlns:mc="http://schemas.openxmlformats.org/markup-compatibility/2006">
              <mc:Choice xmlns:v="urn:schemas-microsoft-com:vml" Requires="v">
                <p:oleObj spid="_x0000_s17459" name="Visio" r:id="rId2" imgW="6863715" imgH="3865880" progId="Visio.Drawing.11">
                  <p:embed/>
                </p:oleObj>
              </mc:Choice>
              <mc:Fallback>
                <p:oleObj name="Visio" r:id="rId2" imgW="6863715" imgH="3865880" progId="Visio.Drawing.11">
                  <p:embed/>
                  <p:pic>
                    <p:nvPicPr>
                      <p:cNvPr id="0" name="对象 18"/>
                      <p:cNvPicPr>
                        <a:picLocks noChangeAspect="1" noChangeArrowheads="1"/>
                      </p:cNvPicPr>
                      <p:nvPr/>
                    </p:nvPicPr>
                    <p:blipFill>
                      <a:blip r:embed="rId3"/>
                      <a:srcRect/>
                      <a:stretch>
                        <a:fillRect/>
                      </a:stretch>
                    </p:blipFill>
                    <p:spPr bwMode="auto">
                      <a:xfrm>
                        <a:off x="4787900" y="4711700"/>
                        <a:ext cx="3766820" cy="2120265"/>
                      </a:xfrm>
                      <a:prstGeom prst="rect">
                        <a:avLst/>
                      </a:prstGeom>
                      <a:noFill/>
                    </p:spPr>
                  </p:pic>
                </p:oleObj>
              </mc:Fallback>
            </mc:AlternateContent>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7890" name="Picture 50"/>
          <p:cNvPicPr>
            <a:picLocks noChangeAspect="1"/>
          </p:cNvPicPr>
          <p:nvPr/>
        </p:nvPicPr>
        <p:blipFill>
          <a:blip r:embed="rId1"/>
          <a:stretch>
            <a:fillRect/>
          </a:stretch>
        </p:blipFill>
        <p:spPr>
          <a:xfrm>
            <a:off x="3563620" y="3860800"/>
            <a:ext cx="5506085" cy="2753360"/>
          </a:xfrm>
          <a:prstGeom prst="rect">
            <a:avLst/>
          </a:prstGeom>
          <a:noFill/>
          <a:ln w="9525">
            <a:noFill/>
          </a:ln>
        </p:spPr>
      </p:pic>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905637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altLang="en-US" sz="1800" dirty="0">
                <a:solidFill>
                  <a:srgbClr val="FF0000"/>
                </a:solidFill>
                <a:effectLst>
                  <a:outerShdw blurRad="38100" dist="38100" dir="2700000" algn="tl">
                    <a:srgbClr val="FFFFFF"/>
                  </a:outerShdw>
                </a:effectLst>
              </a:rPr>
              <a:t> </a:t>
            </a:r>
            <a:r>
              <a:rPr lang="zh-CN" sz="2000" dirty="0">
                <a:solidFill>
                  <a:srgbClr val="FF0000"/>
                </a:solidFill>
                <a:effectLst>
                  <a:outerShdw blurRad="38100" dist="38100" dir="2700000" algn="tl">
                    <a:srgbClr val="FFFFFF"/>
                  </a:outerShdw>
                </a:effectLst>
              </a:rPr>
              <a:t>镜面反射光模型</a:t>
            </a:r>
            <a:r>
              <a:rPr lang="zh-CN" sz="2000" dirty="0">
                <a:solidFill>
                  <a:schemeClr val="tx1"/>
                </a:solidFill>
                <a:effectLst>
                  <a:outerShdw blurRad="38100" dist="38100" dir="2700000" algn="tl">
                    <a:srgbClr val="FFFFFF"/>
                  </a:outerShdw>
                </a:effectLst>
              </a:rPr>
              <a:t>：   Phong反射模型</a:t>
            </a:r>
            <a:endParaRPr lang="zh-CN" sz="2000" dirty="0">
              <a:solidFill>
                <a:schemeClr val="tx1"/>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表示：</a:t>
            </a:r>
            <a:endParaRPr lang="zh-CN" sz="1800" dirty="0">
              <a:effectLst>
                <a:outerShdw blurRad="38100" dist="38100" dir="2700000" algn="tl">
                  <a:srgbClr val="FFFFFF"/>
                </a:outerShdw>
              </a:effectLst>
            </a:endParaRPr>
          </a:p>
          <a:p>
            <a:pPr marL="914400" lvl="2" indent="0" algn="l" defTabSz="685800" eaLnBrk="1" latinLnBrk="0" hangingPunct="1">
              <a:lnSpc>
                <a:spcPct val="150000"/>
              </a:lnSpc>
              <a:spcBef>
                <a:spcPts val="0"/>
              </a:spcBef>
              <a:spcAft>
                <a:spcPts val="600"/>
              </a:spcAft>
              <a:buSzTx/>
              <a:buNone/>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graphicFrame>
        <p:nvGraphicFramePr>
          <p:cNvPr id="11" name="对象 10"/>
          <p:cNvGraphicFramePr>
            <a:graphicFrameLocks noChangeAspect="1"/>
          </p:cNvGraphicFramePr>
          <p:nvPr/>
        </p:nvGraphicFramePr>
        <p:xfrm>
          <a:off x="5147945" y="1124585"/>
          <a:ext cx="3923030" cy="2208530"/>
        </p:xfrm>
        <a:graphic>
          <a:graphicData uri="http://schemas.openxmlformats.org/presentationml/2006/ole">
            <mc:AlternateContent xmlns:mc="http://schemas.openxmlformats.org/markup-compatibility/2006">
              <mc:Choice xmlns:v="urn:schemas-microsoft-com:vml" Requires="v">
                <p:oleObj spid="_x0000_s17459" name="Visio" r:id="rId2" imgW="6863715" imgH="3865880" progId="Visio.Drawing.11">
                  <p:embed/>
                </p:oleObj>
              </mc:Choice>
              <mc:Fallback>
                <p:oleObj name="Visio" r:id="rId2" imgW="6863715" imgH="3865880" progId="Visio.Drawing.11">
                  <p:embed/>
                  <p:pic>
                    <p:nvPicPr>
                      <p:cNvPr id="0" name="对象 18"/>
                      <p:cNvPicPr>
                        <a:picLocks noChangeAspect="1" noChangeArrowheads="1"/>
                      </p:cNvPicPr>
                      <p:nvPr/>
                    </p:nvPicPr>
                    <p:blipFill>
                      <a:blip r:embed="rId3"/>
                      <a:srcRect/>
                      <a:stretch>
                        <a:fillRect/>
                      </a:stretch>
                    </p:blipFill>
                    <p:spPr bwMode="auto">
                      <a:xfrm>
                        <a:off x="5147945" y="1124585"/>
                        <a:ext cx="3923030" cy="2208530"/>
                      </a:xfrm>
                      <a:prstGeom prst="rect">
                        <a:avLst/>
                      </a:prstGeom>
                      <a:noFill/>
                    </p:spPr>
                  </p:pic>
                </p:oleObj>
              </mc:Fallback>
            </mc:AlternateContent>
          </a:graphicData>
        </a:graphic>
      </p:graphicFrame>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7540" y="1771015"/>
            <a:ext cx="2663825" cy="721360"/>
          </a:xfrm>
          <a:prstGeom prst="rect">
            <a:avLst/>
          </a:prstGeom>
          <a:noFill/>
          <a:ln>
            <a:noFill/>
          </a:ln>
        </p:spPr>
      </p:pic>
      <p:graphicFrame>
        <p:nvGraphicFramePr>
          <p:cNvPr id="4" name="对象 3"/>
          <p:cNvGraphicFramePr>
            <a:graphicFrameLocks noChangeAspect="1"/>
          </p:cNvGraphicFramePr>
          <p:nvPr/>
        </p:nvGraphicFramePr>
        <p:xfrm>
          <a:off x="1764030" y="2492375"/>
          <a:ext cx="4113530" cy="655955"/>
        </p:xfrm>
        <a:graphic>
          <a:graphicData uri="http://schemas.openxmlformats.org/presentationml/2006/ole">
            <mc:AlternateContent xmlns:mc="http://schemas.openxmlformats.org/markup-compatibility/2006">
              <mc:Choice xmlns:v="urn:schemas-microsoft-com:vml" Requires="v">
                <p:oleObj spid="_x0000_s17460" name="Equation" r:id="rId5" imgW="1637665" imgH="266700" progId="Equation.DSMT4">
                  <p:embed/>
                </p:oleObj>
              </mc:Choice>
              <mc:Fallback>
                <p:oleObj name="Equation" r:id="rId5" imgW="1637665" imgH="2667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4030" y="2492375"/>
                        <a:ext cx="4113530" cy="655955"/>
                      </a:xfrm>
                      <a:prstGeom prst="rect">
                        <a:avLst/>
                      </a:prstGeom>
                      <a:noFill/>
                    </p:spPr>
                  </p:pic>
                </p:oleObj>
              </mc:Fallback>
            </mc:AlternateContent>
          </a:graphicData>
        </a:graphic>
      </p:graphicFrame>
      <p:sp>
        <p:nvSpPr>
          <p:cNvPr id="14" name="文本框 13"/>
          <p:cNvSpPr txBox="1"/>
          <p:nvPr/>
        </p:nvSpPr>
        <p:spPr>
          <a:xfrm>
            <a:off x="727114" y="3148608"/>
            <a:ext cx="6455003" cy="1014730"/>
          </a:xfrm>
          <a:prstGeom prst="rect">
            <a:avLst/>
          </a:prstGeom>
          <a:noFill/>
        </p:spPr>
        <p:txBody>
          <a:bodyPr wrap="square">
            <a:spAutoFit/>
          </a:bodyPr>
          <a:p>
            <a:pPr lvl="0" indent="266700" algn="just">
              <a:lnSpc>
                <a:spcPct val="150000"/>
              </a:lnSpc>
              <a:buClrTx/>
              <a:buSzTx/>
              <a:buFontTx/>
            </a:pPr>
            <a:r>
              <a:rPr lang="zh-CN" altLang="zh-CN" sz="2000" kern="100" dirty="0">
                <a:effectLst/>
                <a:latin typeface="微软雅黑" panose="020B0503020204020204" pitchFamily="34" charset="-122"/>
                <a:cs typeface="微软雅黑" panose="020B0503020204020204" pitchFamily="34" charset="-122"/>
                <a:sym typeface="+mn-ea"/>
              </a:rPr>
              <a:t>式中，</a:t>
            </a:r>
            <a:r>
              <a:rPr lang="zh-CN" altLang="zh-CN" sz="2000" kern="100" dirty="0">
                <a:effectLst/>
                <a:latin typeface="微软雅黑" panose="020B0503020204020204" pitchFamily="34" charset="-122"/>
                <a:cs typeface="微软雅黑" panose="020B0503020204020204" pitchFamily="34" charset="-122"/>
                <a:sym typeface="+mn-ea"/>
              </a:rPr>
              <a:t>I</a:t>
            </a:r>
            <a:r>
              <a:rPr lang="zh-CN" altLang="zh-CN" sz="2000" kern="100" baseline="-25000" dirty="0">
                <a:effectLst/>
                <a:latin typeface="微软雅黑" panose="020B0503020204020204" pitchFamily="34" charset="-122"/>
                <a:cs typeface="微软雅黑" panose="020B0503020204020204" pitchFamily="34" charset="-122"/>
                <a:sym typeface="+mn-ea"/>
              </a:rPr>
              <a:t>p</a:t>
            </a:r>
            <a:r>
              <a:rPr lang="zh-CN" altLang="zh-CN" sz="2000" kern="100" dirty="0">
                <a:effectLst/>
                <a:latin typeface="微软雅黑" panose="020B0503020204020204" pitchFamily="34" charset="-122"/>
                <a:cs typeface="微软雅黑" panose="020B0503020204020204" pitchFamily="34" charset="-122"/>
                <a:sym typeface="+mn-ea"/>
              </a:rPr>
              <a:t>为点光源所发出的入射光强；</a:t>
            </a:r>
            <a:endParaRPr lang="zh-CN" altLang="zh-CN" sz="2000" kern="100" dirty="0">
              <a:effectLst/>
              <a:latin typeface="微软雅黑" panose="020B0503020204020204" pitchFamily="34" charset="-122"/>
              <a:cs typeface="微软雅黑" panose="020B0503020204020204" pitchFamily="34" charset="-122"/>
              <a:sym typeface="+mn-ea"/>
            </a:endParaRPr>
          </a:p>
          <a:p>
            <a:pPr lvl="0" indent="266700" algn="just">
              <a:lnSpc>
                <a:spcPct val="150000"/>
              </a:lnSpc>
              <a:buClrTx/>
              <a:buSzTx/>
              <a:buFontTx/>
            </a:pPr>
            <a:r>
              <a:rPr lang="zh-CN" altLang="zh-CN" sz="2000" kern="100" dirty="0">
                <a:effectLst/>
                <a:latin typeface="微软雅黑" panose="020B0503020204020204" pitchFamily="34" charset="-122"/>
                <a:cs typeface="微软雅黑" panose="020B0503020204020204" pitchFamily="34" charset="-122"/>
                <a:sym typeface="+mn-ea"/>
              </a:rPr>
              <a:t> </a:t>
            </a:r>
            <a:r>
              <a:rPr lang="en-US" altLang="zh-CN" sz="2000" kern="100" dirty="0">
                <a:effectLst/>
                <a:latin typeface="微软雅黑" panose="020B0503020204020204" pitchFamily="34" charset="-122"/>
                <a:cs typeface="微软雅黑" panose="020B0503020204020204" pitchFamily="34" charset="-122"/>
                <a:sym typeface="+mn-ea"/>
              </a:rPr>
              <a:t>         </a:t>
            </a:r>
            <a:r>
              <a:rPr lang="zh-CN" altLang="zh-CN" sz="2000" kern="100" dirty="0">
                <a:effectLst/>
                <a:latin typeface="微软雅黑" panose="020B0503020204020204" pitchFamily="34" charset="-122"/>
                <a:cs typeface="微软雅黑" panose="020B0503020204020204" pitchFamily="34" charset="-122"/>
                <a:sym typeface="+mn-ea"/>
              </a:rPr>
              <a:t>k</a:t>
            </a:r>
            <a:r>
              <a:rPr lang="zh-CN" altLang="zh-CN" sz="2000" kern="100" baseline="-25000" dirty="0">
                <a:effectLst/>
                <a:latin typeface="微软雅黑" panose="020B0503020204020204" pitchFamily="34" charset="-122"/>
                <a:cs typeface="微软雅黑" panose="020B0503020204020204" pitchFamily="34" charset="-122"/>
                <a:sym typeface="+mn-ea"/>
              </a:rPr>
              <a:t>s</a:t>
            </a:r>
            <a:r>
              <a:rPr lang="zh-CN" altLang="zh-CN" sz="2000" kern="100" dirty="0">
                <a:effectLst/>
                <a:latin typeface="微软雅黑" panose="020B0503020204020204" pitchFamily="34" charset="-122"/>
                <a:cs typeface="微软雅黑" panose="020B0503020204020204" pitchFamily="34" charset="-122"/>
                <a:sym typeface="+mn-ea"/>
              </a:rPr>
              <a:t>为材质的镜面反射率</a:t>
            </a:r>
            <a:r>
              <a:rPr lang="zh-CN" altLang="zh-CN" sz="2000" kern="100" dirty="0">
                <a:effectLst/>
                <a:latin typeface="微软雅黑" panose="020B0503020204020204" pitchFamily="34" charset="-122"/>
                <a:cs typeface="微软雅黑" panose="020B0503020204020204" pitchFamily="34" charset="-122"/>
                <a:sym typeface="+mn-ea"/>
              </a:rPr>
              <a:t>，</a:t>
            </a:r>
            <a:r>
              <a:rPr lang="en-US" altLang="zh-CN" sz="2000" kern="100" dirty="0">
                <a:effectLst/>
                <a:latin typeface="微软雅黑" panose="020B0503020204020204" pitchFamily="34" charset="-122"/>
                <a:cs typeface="微软雅黑" panose="020B0503020204020204" pitchFamily="34" charset="-122"/>
                <a:sym typeface="+mn-ea"/>
              </a:rPr>
              <a:t>0</a:t>
            </a:r>
            <a:r>
              <a:rPr lang="zh-CN" altLang="zh-CN" sz="2000" kern="100" dirty="0">
                <a:effectLst/>
                <a:latin typeface="微软雅黑" panose="020B0503020204020204" pitchFamily="34" charset="-122"/>
                <a:cs typeface="微软雅黑" panose="020B0503020204020204" pitchFamily="34" charset="-122"/>
                <a:sym typeface="+mn-ea"/>
              </a:rPr>
              <a:t>≤</a:t>
            </a:r>
            <a:r>
              <a:rPr lang="zh-CN" altLang="zh-CN" sz="2000" kern="100" dirty="0">
                <a:effectLst/>
                <a:latin typeface="微软雅黑" panose="020B0503020204020204" pitchFamily="34" charset="-122"/>
                <a:cs typeface="微软雅黑" panose="020B0503020204020204" pitchFamily="34" charset="-122"/>
                <a:sym typeface="+mn-ea"/>
              </a:rPr>
              <a:t> </a:t>
            </a:r>
            <a:r>
              <a:rPr lang="zh-CN" altLang="zh-CN" sz="2000" kern="100" dirty="0">
                <a:effectLst/>
                <a:latin typeface="微软雅黑" panose="020B0503020204020204" pitchFamily="34" charset="-122"/>
                <a:cs typeface="微软雅黑" panose="020B0503020204020204" pitchFamily="34" charset="-122"/>
                <a:sym typeface="+mn-ea"/>
              </a:rPr>
              <a:t>k</a:t>
            </a:r>
            <a:r>
              <a:rPr lang="zh-CN" altLang="zh-CN" sz="2000" kern="100" baseline="-25000" dirty="0">
                <a:effectLst/>
                <a:latin typeface="微软雅黑" panose="020B0503020204020204" pitchFamily="34" charset="-122"/>
                <a:cs typeface="微软雅黑" panose="020B0503020204020204" pitchFamily="34" charset="-122"/>
                <a:sym typeface="+mn-ea"/>
              </a:rPr>
              <a:t>s</a:t>
            </a:r>
            <a:r>
              <a:rPr lang="zh-CN" altLang="zh-CN" sz="2000" kern="100" dirty="0">
                <a:effectLst/>
                <a:latin typeface="微软雅黑" panose="020B0503020204020204" pitchFamily="34" charset="-122"/>
                <a:cs typeface="微软雅黑" panose="020B0503020204020204" pitchFamily="34" charset="-122"/>
                <a:sym typeface="+mn-ea"/>
              </a:rPr>
              <a:t>≤</a:t>
            </a:r>
            <a:r>
              <a:rPr lang="zh-CN" altLang="zh-CN" sz="2000" kern="100" dirty="0">
                <a:effectLst/>
                <a:latin typeface="微软雅黑" panose="020B0503020204020204" pitchFamily="34" charset="-122"/>
                <a:cs typeface="微软雅黑" panose="020B0503020204020204" pitchFamily="34" charset="-122"/>
                <a:sym typeface="+mn-ea"/>
              </a:rPr>
              <a:t>1</a:t>
            </a:r>
            <a:r>
              <a:rPr lang="zh-CN" altLang="zh-CN" sz="2000" kern="100" dirty="0">
                <a:effectLst/>
                <a:latin typeface="微软雅黑" panose="020B0503020204020204" pitchFamily="34" charset="-122"/>
                <a:cs typeface="微软雅黑" panose="020B0503020204020204" pitchFamily="34" charset="-122"/>
                <a:sym typeface="+mn-ea"/>
              </a:rPr>
              <a:t> </a:t>
            </a:r>
            <a:r>
              <a:rPr lang="zh-CN" altLang="zh-CN" sz="2000" kern="100" dirty="0">
                <a:effectLst/>
                <a:latin typeface="微软雅黑" panose="020B0503020204020204" pitchFamily="34" charset="-122"/>
                <a:cs typeface="微软雅黑" panose="020B0503020204020204" pitchFamily="34" charset="-122"/>
                <a:sym typeface="+mn-ea"/>
              </a:rPr>
              <a:t>；</a:t>
            </a:r>
            <a:endParaRPr lang="zh-CN" altLang="zh-CN" sz="2000" kern="100" dirty="0">
              <a:effectLst/>
              <a:latin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5785" y="4106545"/>
            <a:ext cx="1071245" cy="455295"/>
          </a:xfrm>
          <a:prstGeom prst="rect">
            <a:avLst/>
          </a:prstGeom>
          <a:noFill/>
          <a:ln>
            <a:noFill/>
          </a:ln>
        </p:spPr>
      </p:pic>
      <p:sp>
        <p:nvSpPr>
          <p:cNvPr id="5" name="文本框 4"/>
          <p:cNvSpPr txBox="1"/>
          <p:nvPr/>
        </p:nvSpPr>
        <p:spPr>
          <a:xfrm>
            <a:off x="2916129" y="4162830"/>
            <a:ext cx="3685880" cy="398780"/>
          </a:xfrm>
          <a:prstGeom prst="rect">
            <a:avLst/>
          </a:prstGeom>
          <a:noFill/>
        </p:spPr>
        <p:txBody>
          <a:bodyPr wrap="square" rtlCol="0">
            <a:spAutoFit/>
          </a:bodyPr>
          <a:p>
            <a:r>
              <a:rPr lang="zh-CN" altLang="zh-CN" sz="2000" kern="100" dirty="0">
                <a:effectLst/>
                <a:latin typeface="微软雅黑" panose="020B0503020204020204" pitchFamily="34" charset="-122"/>
                <a:cs typeface="微软雅黑" panose="020B0503020204020204" pitchFamily="34" charset="-122"/>
              </a:rPr>
              <a:t>描述了高光的分布</a:t>
            </a:r>
            <a:endParaRPr lang="zh-CN" altLang="zh-CN" sz="2000" kern="100" dirty="0">
              <a:effectLst/>
              <a:latin typeface="微软雅黑" panose="020B0503020204020204" pitchFamily="34" charset="-122"/>
              <a:cs typeface="微软雅黑" panose="020B0503020204020204"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79638"/>
            <a:ext cx="9144000" cy="249872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4" name="文本框 3"/>
          <p:cNvSpPr txBox="1"/>
          <p:nvPr/>
        </p:nvSpPr>
        <p:spPr>
          <a:xfrm>
            <a:off x="-193833" y="2924175"/>
            <a:ext cx="9530080" cy="922020"/>
          </a:xfrm>
          <a:prstGeom prst="rect">
            <a:avLst/>
          </a:prstGeom>
          <a:noFill/>
        </p:spPr>
        <p:txBody>
          <a:bodyPr wrap="none">
            <a:spAutoFit/>
          </a:bodyPr>
          <a:lstStyle/>
          <a:p>
            <a:pPr algn="ctr" eaLnBrk="1" fontAlgn="auto" hangingPunct="1">
              <a:spcBef>
                <a:spcPts val="0"/>
              </a:spcBef>
              <a:spcAft>
                <a:spcPts val="0"/>
              </a:spcAft>
              <a:defRPr/>
            </a:pPr>
            <a:r>
              <a:rPr lang="en-US" altLang="zh-CN" sz="4800" dirty="0">
                <a:solidFill>
                  <a:schemeClr val="bg2"/>
                </a:solidFill>
                <a:latin typeface="+mn-ea"/>
                <a:ea typeface="+mn-ea"/>
              </a:rPr>
              <a:t>“</a:t>
            </a:r>
            <a:r>
              <a:rPr lang="zh-CN" altLang="en-US" sz="4000" dirty="0">
                <a:solidFill>
                  <a:schemeClr val="bg2"/>
                </a:solidFill>
                <a:latin typeface="+mn-ea"/>
                <a:ea typeface="+mn-ea"/>
              </a:rPr>
              <a:t>以</a:t>
            </a:r>
            <a:r>
              <a:rPr lang="zh-CN" altLang="en-US" sz="5400" dirty="0">
                <a:solidFill>
                  <a:srgbClr val="FF0000"/>
                </a:solidFill>
                <a:latin typeface="+mn-ea"/>
                <a:ea typeface="+mn-ea"/>
              </a:rPr>
              <a:t>屏幕</a:t>
            </a:r>
            <a:r>
              <a:rPr lang="zh-CN" altLang="en-US" sz="4000" dirty="0">
                <a:solidFill>
                  <a:schemeClr val="bg2"/>
                </a:solidFill>
                <a:latin typeface="+mn-ea"/>
                <a:ea typeface="+mn-ea"/>
              </a:rPr>
              <a:t>为</a:t>
            </a:r>
            <a:r>
              <a:rPr lang="zh-CN" altLang="en-US" sz="5400" dirty="0">
                <a:solidFill>
                  <a:schemeClr val="bg2"/>
                </a:solidFill>
                <a:latin typeface="+mn-ea"/>
                <a:ea typeface="+mn-ea"/>
              </a:rPr>
              <a:t>画板</a:t>
            </a:r>
            <a:r>
              <a:rPr lang="zh-CN" altLang="en-US" sz="4800" dirty="0">
                <a:solidFill>
                  <a:schemeClr val="bg2"/>
                </a:solidFill>
                <a:latin typeface="+mn-ea"/>
                <a:ea typeface="+mn-ea"/>
              </a:rPr>
              <a:t>，</a:t>
            </a:r>
            <a:r>
              <a:rPr lang="zh-CN" altLang="en-US" sz="4000" dirty="0">
                <a:solidFill>
                  <a:schemeClr val="bg2"/>
                </a:solidFill>
                <a:latin typeface="+mn-ea"/>
                <a:ea typeface="+mn-ea"/>
              </a:rPr>
              <a:t>以</a:t>
            </a:r>
            <a:r>
              <a:rPr lang="zh-CN" altLang="en-US" sz="5400" dirty="0">
                <a:solidFill>
                  <a:srgbClr val="FF0000"/>
                </a:solidFill>
                <a:latin typeface="+mn-ea"/>
                <a:ea typeface="+mn-ea"/>
              </a:rPr>
              <a:t>代码</a:t>
            </a:r>
            <a:r>
              <a:rPr lang="zh-CN" altLang="en-US" sz="4000" dirty="0">
                <a:solidFill>
                  <a:schemeClr val="bg2"/>
                </a:solidFill>
                <a:latin typeface="+mn-ea"/>
                <a:ea typeface="+mn-ea"/>
              </a:rPr>
              <a:t>为</a:t>
            </a:r>
            <a:r>
              <a:rPr lang="zh-CN" altLang="en-US" sz="5400" dirty="0">
                <a:solidFill>
                  <a:schemeClr val="bg2"/>
                </a:solidFill>
                <a:latin typeface="+mn-ea"/>
                <a:ea typeface="+mn-ea"/>
              </a:rPr>
              <a:t>画笔</a:t>
            </a:r>
            <a:r>
              <a:rPr lang="zh-CN" altLang="en-US" sz="4800" dirty="0">
                <a:solidFill>
                  <a:schemeClr val="bg2"/>
                </a:solidFill>
                <a:latin typeface="+mn-ea"/>
                <a:ea typeface="+mn-ea"/>
              </a:rPr>
              <a:t>”</a:t>
            </a:r>
            <a:endParaRPr lang="zh-CN" altLang="en-US" sz="4800" dirty="0">
              <a:solidFill>
                <a:schemeClr val="bg2"/>
              </a:solidFill>
              <a:latin typeface="+mn-ea"/>
              <a:ea typeface="+mn-ea"/>
            </a:endParaRPr>
          </a:p>
        </p:txBody>
      </p:sp>
      <p:grpSp>
        <p:nvGrpSpPr>
          <p:cNvPr id="20484" name="组合 4"/>
          <p:cNvGrpSpPr/>
          <p:nvPr/>
        </p:nvGrpSpPr>
        <p:grpSpPr bwMode="auto">
          <a:xfrm>
            <a:off x="-606425" y="2417763"/>
            <a:ext cx="10356850" cy="2022475"/>
            <a:chOff x="-808496" y="1813301"/>
            <a:chExt cx="13808990" cy="2696706"/>
          </a:xfrm>
        </p:grpSpPr>
        <p:cxnSp>
          <p:nvCxnSpPr>
            <p:cNvPr id="6" name="直接连接符 5"/>
            <p:cNvCxnSpPr/>
            <p:nvPr/>
          </p:nvCxnSpPr>
          <p:spPr>
            <a:xfrm>
              <a:off x="-808496" y="1813301"/>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08496" y="4510007"/>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1515" name="文本框 3"/>
          <p:cNvSpPr txBox="1">
            <a:spLocks noChangeArrowheads="1"/>
          </p:cNvSpPr>
          <p:nvPr/>
        </p:nvSpPr>
        <p:spPr bwMode="auto">
          <a:xfrm>
            <a:off x="3108643" y="1266508"/>
            <a:ext cx="29260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zh-CN" altLang="en-US" sz="3600" b="1"/>
              <a:t>计算机图形学</a:t>
            </a:r>
            <a:endParaRPr lang="zh-CN" altLang="en-US" sz="3600" b="1"/>
          </a:p>
        </p:txBody>
      </p:sp>
      <p:grpSp>
        <p:nvGrpSpPr>
          <p:cNvPr id="21517" name="组合 5"/>
          <p:cNvGrpSpPr/>
          <p:nvPr/>
        </p:nvGrpSpPr>
        <p:grpSpPr bwMode="auto">
          <a:xfrm rot="5400000">
            <a:off x="-26194" y="-1239043"/>
            <a:ext cx="1082675" cy="5157788"/>
            <a:chOff x="-60724" y="-14287"/>
            <a:chExt cx="1082282" cy="5157788"/>
          </a:xfrm>
        </p:grpSpPr>
        <p:sp>
          <p:nvSpPr>
            <p:cNvPr id="99" name="任意多边形 98"/>
            <p:cNvSpPr/>
            <p:nvPr/>
          </p:nvSpPr>
          <p:spPr>
            <a:xfrm rot="16200000" flipV="1">
              <a:off x="-1867496" y="1778197"/>
              <a:ext cx="4695825" cy="108228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100" name="任意多边形 99"/>
            <p:cNvSpPr/>
            <p:nvPr/>
          </p:nvSpPr>
          <p:spPr>
            <a:xfrm rot="16200000" flipV="1">
              <a:off x="-1918296" y="2175072"/>
              <a:ext cx="4797425" cy="1082282"/>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cxnSp>
          <p:nvCxnSpPr>
            <p:cNvPr id="101" name="直接连接符 100"/>
            <p:cNvCxnSpPr/>
            <p:nvPr/>
          </p:nvCxnSpPr>
          <p:spPr>
            <a:xfrm rot="16200000" flipV="1">
              <a:off x="-397482" y="479575"/>
              <a:ext cx="1814513" cy="82678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stretch>
            <a:fillRect/>
          </a:stretch>
        </p:blipFill>
        <p:spPr>
          <a:xfrm>
            <a:off x="899795" y="1916430"/>
            <a:ext cx="7771765" cy="4394200"/>
          </a:xfrm>
          <a:prstGeom prst="rect">
            <a:avLst/>
          </a:prstGeom>
        </p:spPr>
      </p:pic>
      <p:sp>
        <p:nvSpPr>
          <p:cNvPr id="27" name="文本框 26"/>
          <p:cNvSpPr txBox="1"/>
          <p:nvPr/>
        </p:nvSpPr>
        <p:spPr>
          <a:xfrm>
            <a:off x="1936750" y="6309360"/>
            <a:ext cx="5643880" cy="398780"/>
          </a:xfrm>
          <a:prstGeom prst="rect">
            <a:avLst/>
          </a:prstGeom>
          <a:noFill/>
        </p:spPr>
        <p:txBody>
          <a:bodyPr wrap="square">
            <a:spAutoFit/>
          </a:bodyPr>
          <a:p>
            <a:pPr algn="ctr"/>
            <a:r>
              <a:rPr lang="zh-CN" altLang="zh-CN" sz="2000" kern="100" dirty="0">
                <a:effectLst/>
                <a:latin typeface="微软雅黑" panose="020B0503020204020204" pitchFamily="34" charset="-122"/>
                <a:cs typeface="微软雅黑" panose="020B0503020204020204" pitchFamily="34" charset="-122"/>
              </a:rPr>
              <a:t>Phong光照模型中高光指数影响效果图</a:t>
            </a:r>
            <a:endParaRPr lang="zh-CN" altLang="zh-CN" sz="2400" kern="100" dirty="0">
              <a:effectLst/>
              <a:latin typeface="Times New Roman" panose="02020603050405020304" pitchFamily="18" charset="0"/>
              <a:ea typeface="宋体" panose="02010600030101010101" pitchFamily="2" charset="-122"/>
            </a:endParaRPr>
          </a:p>
        </p:txBody>
      </p:sp>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35560" y="1052195"/>
            <a:ext cx="905637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altLang="en-US" sz="1800" dirty="0">
                <a:solidFill>
                  <a:srgbClr val="FF0000"/>
                </a:solidFill>
                <a:effectLst>
                  <a:outerShdw blurRad="38100" dist="38100" dir="2700000" algn="tl">
                    <a:srgbClr val="FFFFFF"/>
                  </a:outerShdw>
                </a:effectLst>
              </a:rPr>
              <a:t> </a:t>
            </a:r>
            <a:r>
              <a:rPr lang="zh-CN" sz="2000" dirty="0">
                <a:solidFill>
                  <a:srgbClr val="FF0000"/>
                </a:solidFill>
                <a:effectLst>
                  <a:outerShdw blurRad="38100" dist="38100" dir="2700000" algn="tl">
                    <a:srgbClr val="FFFFFF"/>
                  </a:outerShdw>
                </a:effectLst>
              </a:rPr>
              <a:t>镜面反射光模型</a:t>
            </a:r>
            <a:r>
              <a:rPr lang="zh-CN" sz="2000" dirty="0">
                <a:solidFill>
                  <a:schemeClr val="tx1"/>
                </a:solidFill>
                <a:effectLst>
                  <a:outerShdw blurRad="38100" dist="38100" dir="2700000" algn="tl">
                    <a:srgbClr val="FFFFFF"/>
                  </a:outerShdw>
                </a:effectLst>
              </a:rPr>
              <a:t>：   Phong反射模型</a:t>
            </a:r>
            <a:endParaRPr lang="zh-CN" sz="2000" dirty="0">
              <a:solidFill>
                <a:schemeClr val="tx1"/>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高光</a:t>
            </a:r>
            <a:r>
              <a:rPr lang="zh-CN" sz="1800" dirty="0">
                <a:solidFill>
                  <a:schemeClr val="tx1"/>
                </a:solidFill>
                <a:effectLst>
                  <a:outerShdw blurRad="38100" dist="38100" dir="2700000" algn="tl">
                    <a:srgbClr val="FFFFFF"/>
                  </a:outerShdw>
                </a:effectLst>
              </a:rPr>
              <a:t>指数：</a:t>
            </a:r>
            <a:endParaRPr lang="zh-CN" sz="1800" dirty="0">
              <a:effectLst>
                <a:outerShdw blurRad="38100" dist="38100" dir="2700000" algn="tl">
                  <a:srgbClr val="FFFFFF"/>
                </a:outerShdw>
              </a:effectLst>
            </a:endParaRPr>
          </a:p>
          <a:p>
            <a:pPr marL="914400" lvl="2" indent="0" algn="l" defTabSz="685800" eaLnBrk="1" latinLnBrk="0" hangingPunct="1">
              <a:lnSpc>
                <a:spcPct val="150000"/>
              </a:lnSpc>
              <a:spcBef>
                <a:spcPts val="0"/>
              </a:spcBef>
              <a:spcAft>
                <a:spcPts val="600"/>
              </a:spcAft>
              <a:buSzTx/>
              <a:buNone/>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35560" y="1052195"/>
            <a:ext cx="905637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altLang="en-US" sz="1800" dirty="0">
                <a:solidFill>
                  <a:srgbClr val="FF0000"/>
                </a:solidFill>
                <a:effectLst>
                  <a:outerShdw blurRad="38100" dist="38100" dir="2700000" algn="tl">
                    <a:srgbClr val="FFFFFF"/>
                  </a:outerShdw>
                </a:effectLst>
              </a:rPr>
              <a:t> </a:t>
            </a:r>
            <a:r>
              <a:rPr lang="zh-CN" sz="2000" dirty="0">
                <a:solidFill>
                  <a:srgbClr val="FF0000"/>
                </a:solidFill>
                <a:effectLst>
                  <a:outerShdw blurRad="38100" dist="38100" dir="2700000" algn="tl">
                    <a:srgbClr val="FFFFFF"/>
                  </a:outerShdw>
                </a:effectLst>
              </a:rPr>
              <a:t>镜面反射光模型</a:t>
            </a:r>
            <a:r>
              <a:rPr lang="zh-CN" sz="2000" dirty="0">
                <a:solidFill>
                  <a:schemeClr val="tx1"/>
                </a:solidFill>
                <a:effectLst>
                  <a:outerShdw blurRad="38100" dist="38100" dir="2700000" algn="tl">
                    <a:srgbClr val="FFFFFF"/>
                  </a:outerShdw>
                </a:effectLst>
              </a:rPr>
              <a:t>：   </a:t>
            </a:r>
            <a:r>
              <a:rPr lang="zh-CN" sz="2000" dirty="0">
                <a:solidFill>
                  <a:schemeClr val="tx1"/>
                </a:solidFill>
                <a:effectLst>
                  <a:outerShdw blurRad="38100" dist="38100" dir="2700000" algn="tl">
                    <a:srgbClr val="FFFFFF"/>
                  </a:outerShdw>
                </a:effectLst>
              </a:rPr>
              <a:t>改进</a:t>
            </a:r>
            <a:endParaRPr lang="zh-CN" sz="2000" dirty="0">
              <a:solidFill>
                <a:schemeClr val="tx1"/>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Blinn于1977年对Phong的镜面反射模型做了改进，使用平分矢量H加速计算：</a:t>
            </a:r>
            <a:endParaRPr lang="zh-CN" sz="1800" dirty="0">
              <a:effectLst>
                <a:outerShdw blurRad="38100" dist="38100" dir="2700000" algn="tl">
                  <a:srgbClr val="FFFFFF"/>
                </a:outerShdw>
              </a:effectLst>
            </a:endParaRPr>
          </a:p>
          <a:p>
            <a:pPr marL="914400" lvl="2" indent="0" algn="l" defTabSz="685800" eaLnBrk="1" latinLnBrk="0" hangingPunct="1">
              <a:lnSpc>
                <a:spcPct val="150000"/>
              </a:lnSpc>
              <a:spcBef>
                <a:spcPts val="0"/>
              </a:spcBef>
              <a:spcAft>
                <a:spcPts val="600"/>
              </a:spcAft>
              <a:buSzTx/>
              <a:buNone/>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graphicFrame>
        <p:nvGraphicFramePr>
          <p:cNvPr id="13" name="Object 442"/>
          <p:cNvGraphicFramePr>
            <a:graphicFrameLocks noChangeAspect="1"/>
          </p:cNvGraphicFramePr>
          <p:nvPr/>
        </p:nvGraphicFramePr>
        <p:xfrm>
          <a:off x="2339975" y="5949315"/>
          <a:ext cx="4070985" cy="624205"/>
        </p:xfrm>
        <a:graphic>
          <a:graphicData uri="http://schemas.openxmlformats.org/presentationml/2006/ole">
            <mc:AlternateContent xmlns:mc="http://schemas.openxmlformats.org/markup-compatibility/2006">
              <mc:Choice xmlns:v="urn:schemas-microsoft-com:vml" Requires="v">
                <p:oleObj spid="_x0000_s14" name="公式" r:id="rId1" imgW="1676400" imgH="254000" progId="Equation.3">
                  <p:embed/>
                </p:oleObj>
              </mc:Choice>
              <mc:Fallback>
                <p:oleObj name="公式" r:id="rId1" imgW="1676400" imgH="254000" progId="Equation.3">
                  <p:embed/>
                  <p:pic>
                    <p:nvPicPr>
                      <p:cNvPr id="0" name="Object 4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5949315"/>
                        <a:ext cx="4070985" cy="624205"/>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nvGraphicFramePr>
        <p:xfrm>
          <a:off x="3851910" y="1988820"/>
          <a:ext cx="5103495" cy="3255010"/>
        </p:xfrm>
        <a:graphic>
          <a:graphicData uri="http://schemas.openxmlformats.org/presentationml/2006/ole">
            <mc:AlternateContent xmlns:mc="http://schemas.openxmlformats.org/markup-compatibility/2006">
              <mc:Choice xmlns:v="urn:schemas-microsoft-com:vml" Requires="v">
                <p:oleObj spid="_x0000_s16" name="Visio" r:id="rId3" imgW="4033520" imgH="2384425" progId="Visio.Drawing.11">
                  <p:embed/>
                </p:oleObj>
              </mc:Choice>
              <mc:Fallback>
                <p:oleObj name="Visio" r:id="rId3" imgW="4033520" imgH="238442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10" y="1988820"/>
                        <a:ext cx="5103495" cy="3255010"/>
                      </a:xfrm>
                      <a:prstGeom prst="rect">
                        <a:avLst/>
                      </a:prstGeom>
                      <a:noFill/>
                    </p:spPr>
                  </p:pic>
                </p:oleObj>
              </mc:Fallback>
            </mc:AlternateContent>
          </a:graphicData>
        </a:graphic>
      </p:graphicFrame>
      <p:graphicFrame>
        <p:nvGraphicFramePr>
          <p:cNvPr id="17" name="Object 435"/>
          <p:cNvGraphicFramePr>
            <a:graphicFrameLocks noChangeAspect="1"/>
          </p:cNvGraphicFramePr>
          <p:nvPr/>
        </p:nvGraphicFramePr>
        <p:xfrm>
          <a:off x="899160" y="2395855"/>
          <a:ext cx="1757045" cy="1044575"/>
        </p:xfrm>
        <a:graphic>
          <a:graphicData uri="http://schemas.openxmlformats.org/presentationml/2006/ole">
            <mc:AlternateContent xmlns:mc="http://schemas.openxmlformats.org/markup-compatibility/2006">
              <mc:Choice xmlns:v="urn:schemas-microsoft-com:vml" Requires="v">
                <p:oleObj spid="_x0000_s18" name="公式" r:id="rId5" imgW="750570" imgH="445135" progId="Equation.3">
                  <p:embed/>
                </p:oleObj>
              </mc:Choice>
              <mc:Fallback>
                <p:oleObj name="公式" r:id="rId5" imgW="750570" imgH="445135" progId="Equation.3">
                  <p:embed/>
                  <p:pic>
                    <p:nvPicPr>
                      <p:cNvPr id="0" name="Object 4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160" y="2395855"/>
                        <a:ext cx="1757045" cy="1044575"/>
                      </a:xfrm>
                      <a:prstGeom prst="rect">
                        <a:avLst/>
                      </a:prstGeom>
                      <a:noFill/>
                      <a:ln>
                        <a:noFill/>
                      </a:ln>
                    </p:spPr>
                  </p:pic>
                </p:oleObj>
              </mc:Fallback>
            </mc:AlternateContent>
          </a:graphicData>
        </a:graphic>
      </p:graphicFrame>
      <p:graphicFrame>
        <p:nvGraphicFramePr>
          <p:cNvPr id="19" name="Object 438"/>
          <p:cNvGraphicFramePr>
            <a:graphicFrameLocks noChangeAspect="1"/>
          </p:cNvGraphicFramePr>
          <p:nvPr/>
        </p:nvGraphicFramePr>
        <p:xfrm>
          <a:off x="827523" y="3932364"/>
          <a:ext cx="3149600" cy="620712"/>
        </p:xfrm>
        <a:graphic>
          <a:graphicData uri="http://schemas.openxmlformats.org/presentationml/2006/ole">
            <mc:AlternateContent xmlns:mc="http://schemas.openxmlformats.org/markup-compatibility/2006">
              <mc:Choice xmlns:v="urn:schemas-microsoft-com:vml" Requires="v">
                <p:oleObj spid="_x0000_s20" name="公式" r:id="rId7" imgW="1309370" imgH="254000" progId="Equation.3">
                  <p:embed/>
                </p:oleObj>
              </mc:Choice>
              <mc:Fallback>
                <p:oleObj name="公式" r:id="rId7" imgW="1309370" imgH="254000" progId="Equation.3">
                  <p:embed/>
                  <p:pic>
                    <p:nvPicPr>
                      <p:cNvPr id="0" name="Object 4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23" y="3932364"/>
                        <a:ext cx="31496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1" name="Rectangle 441"/>
          <p:cNvSpPr/>
          <p:nvPr/>
        </p:nvSpPr>
        <p:spPr>
          <a:xfrm>
            <a:off x="827246" y="5419725"/>
            <a:ext cx="5958840" cy="398780"/>
          </a:xfrm>
          <a:prstGeom prst="rect">
            <a:avLst/>
          </a:prstGeom>
          <a:noFill/>
          <a:ln w="9525">
            <a:noFill/>
          </a:ln>
        </p:spPr>
        <p:txBody>
          <a:bodyPr wrap="none" anchor="ctr" anchorCtr="0">
            <a:spAutoFit/>
          </a:bodyPr>
          <a:p>
            <a:pPr algn="ctr">
              <a:spcBef>
                <a:spcPct val="0"/>
              </a:spcBef>
              <a:buClrTx/>
            </a:pPr>
            <a:r>
              <a:rPr lang="zh-CN" altLang="en-US" sz="2000" dirty="0">
                <a:solidFill>
                  <a:schemeClr val="tx1"/>
                </a:solidFill>
                <a:latin typeface="楷体_GB2312" pitchFamily="49" charset="-122"/>
              </a:rPr>
              <a:t>考虑</a:t>
            </a:r>
            <a:r>
              <a:rPr lang="en-US" altLang="zh-CN" sz="2000" dirty="0">
                <a:solidFill>
                  <a:schemeClr val="tx1"/>
                </a:solidFill>
                <a:latin typeface="楷体_GB2312" pitchFamily="49" charset="-122"/>
              </a:rPr>
              <a:t>β</a:t>
            </a:r>
            <a:r>
              <a:rPr lang="zh-CN" altLang="en-US" sz="2000" dirty="0">
                <a:solidFill>
                  <a:schemeClr val="tx1"/>
                </a:solidFill>
                <a:latin typeface="楷体_GB2312" pitchFamily="49" charset="-122"/>
              </a:rPr>
              <a:t>＞</a:t>
            </a:r>
            <a:r>
              <a:rPr lang="en-US" altLang="zh-CN" sz="2000" dirty="0">
                <a:solidFill>
                  <a:schemeClr val="tx1"/>
                </a:solidFill>
                <a:latin typeface="楷体_GB2312" pitchFamily="49" charset="-122"/>
              </a:rPr>
              <a:t>90°</a:t>
            </a:r>
            <a:r>
              <a:rPr lang="zh-CN" altLang="en-US" sz="2000" dirty="0">
                <a:solidFill>
                  <a:schemeClr val="tx1"/>
                </a:solidFill>
                <a:latin typeface="楷体_GB2312" pitchFamily="49" charset="-122"/>
              </a:rPr>
              <a:t>时，</a:t>
            </a:r>
            <a:r>
              <a:rPr lang="en-US" altLang="zh-CN" sz="2000" dirty="0">
                <a:solidFill>
                  <a:schemeClr val="tx1"/>
                </a:solidFill>
                <a:latin typeface="楷体_GB2312" pitchFamily="49" charset="-122"/>
              </a:rPr>
              <a:t>H</a:t>
            </a:r>
            <a:r>
              <a:rPr lang="en-US" altLang="zh-CN" sz="2000" dirty="0">
                <a:solidFill>
                  <a:schemeClr val="tx1"/>
                </a:solidFill>
                <a:latin typeface="Arial" panose="020B0604020202020204" pitchFamily="34" charset="0"/>
              </a:rPr>
              <a:t>·</a:t>
            </a:r>
            <a:r>
              <a:rPr lang="en-US" altLang="zh-CN" sz="2000" dirty="0">
                <a:solidFill>
                  <a:schemeClr val="tx1"/>
                </a:solidFill>
                <a:latin typeface="楷体_GB2312" pitchFamily="49" charset="-122"/>
              </a:rPr>
              <a:t>N</a:t>
            </a:r>
            <a:r>
              <a:rPr lang="zh-CN" altLang="en-US" sz="2000" dirty="0">
                <a:solidFill>
                  <a:schemeClr val="tx1"/>
                </a:solidFill>
                <a:latin typeface="楷体_GB2312" pitchFamily="49" charset="-122"/>
              </a:rPr>
              <a:t>计算结果为负值，应取为零，有</a:t>
            </a:r>
            <a:endParaRPr lang="zh-CN" altLang="en-US" sz="2000" dirty="0">
              <a:solidFill>
                <a:schemeClr val="tx1"/>
              </a:solidFill>
              <a:latin typeface="楷体_GB2312" pitchFamily="49"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41275" y="1124585"/>
            <a:ext cx="920877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effectLst>
                  <a:outerShdw blurRad="38100" dist="38100" dir="2700000" algn="tl">
                    <a:srgbClr val="FFFFFF"/>
                  </a:outerShdw>
                </a:effectLst>
              </a:rPr>
              <a:t>简单</a:t>
            </a:r>
            <a:r>
              <a:rPr lang="zh-CN" sz="2000" dirty="0">
                <a:effectLst>
                  <a:outerShdw blurRad="38100" dist="38100" dir="2700000" algn="tl">
                    <a:srgbClr val="FFFFFF"/>
                  </a:outerShdw>
                </a:effectLst>
                <a:sym typeface="+mn-ea"/>
              </a:rPr>
              <a:t>光照模型：</a:t>
            </a:r>
            <a:r>
              <a:rPr lang="zh-CN" sz="2000" dirty="0">
                <a:effectLst>
                  <a:outerShdw blurRad="38100" dist="38100" dir="2700000" algn="tl">
                    <a:srgbClr val="FFFFFF"/>
                  </a:outerShdw>
                </a:effectLst>
                <a:highlight>
                  <a:srgbClr val="C0C0C0"/>
                </a:highlight>
                <a:sym typeface="+mn-ea"/>
              </a:rPr>
              <a:t>总结</a:t>
            </a:r>
            <a:r>
              <a:rPr lang="en-US" altLang="zh-CN" sz="2000" dirty="0">
                <a:effectLst>
                  <a:outerShdw blurRad="38100" dist="38100" dir="2700000" algn="tl">
                    <a:srgbClr val="FFFFFF"/>
                  </a:outerShdw>
                </a:effectLst>
                <a:sym typeface="+mn-ea"/>
              </a:rPr>
              <a:t>  </a:t>
            </a:r>
            <a:r>
              <a:rPr lang="zh-CN" altLang="en-US" sz="2000" dirty="0">
                <a:effectLst>
                  <a:outerShdw blurRad="38100" dist="38100" dir="2700000" algn="tl">
                    <a:srgbClr val="FFFFFF"/>
                  </a:outerShdw>
                </a:effectLst>
                <a:sym typeface="+mn-ea"/>
              </a:rPr>
              <a:t>（回顾</a:t>
            </a:r>
            <a:r>
              <a:rPr lang="en-US" altLang="zh-CN" sz="2000" dirty="0">
                <a:effectLst>
                  <a:outerShdw blurRad="38100" dist="38100" dir="2700000" algn="tl">
                    <a:srgbClr val="FFFFFF"/>
                  </a:outerShdw>
                </a:effectLst>
                <a:sym typeface="+mn-ea"/>
              </a:rPr>
              <a:t> </a:t>
            </a:r>
            <a:r>
              <a:rPr lang="zh-CN" altLang="en-US" sz="2000" dirty="0">
                <a:effectLst>
                  <a:outerShdw blurRad="38100" dist="38100" dir="2700000" algn="tl">
                    <a:srgbClr val="FFFFFF"/>
                  </a:outerShdw>
                </a:effectLst>
                <a:sym typeface="+mn-ea"/>
              </a:rPr>
              <a:t>：模型假定、分量？）</a:t>
            </a:r>
            <a:endParaRPr lang="zh-CN" sz="2000" dirty="0">
              <a:solidFill>
                <a:schemeClr val="tx1"/>
              </a:solidFill>
              <a:effectLst>
                <a:outerShdw blurRad="38100" dist="38100" dir="2700000" algn="tl">
                  <a:srgbClr val="FFFFFF"/>
                </a:outerShdw>
              </a:effectLst>
            </a:endParaRPr>
          </a:p>
          <a:p>
            <a:pPr marL="742950" lvl="1" indent="-285750" eaLnBrk="1" latinLnBrk="0" hangingPunct="1">
              <a:lnSpc>
                <a:spcPct val="150000"/>
              </a:lnSpc>
              <a:spcBef>
                <a:spcPts val="0"/>
              </a:spcBef>
              <a:spcAft>
                <a:spcPts val="600"/>
              </a:spcAft>
              <a:buFont typeface="Wingdings" panose="05000000000000000000" charset="0"/>
              <a:buChar char="u"/>
              <a:defRPr/>
            </a:pPr>
            <a:r>
              <a:rPr lang="zh-CN" sz="1800" dirty="0">
                <a:effectLst>
                  <a:outerShdw blurRad="38100" dist="38100" dir="2700000" algn="tl">
                    <a:srgbClr val="FFFFFF"/>
                  </a:outerShdw>
                </a:effectLst>
              </a:rPr>
              <a:t>综合考虑</a:t>
            </a:r>
            <a:r>
              <a:rPr lang="zh-CN" sz="1800" dirty="0">
                <a:solidFill>
                  <a:srgbClr val="FF0000"/>
                </a:solidFill>
                <a:effectLst>
                  <a:outerShdw blurRad="38100" dist="38100" dir="2700000" algn="tl">
                    <a:srgbClr val="FFFFFF"/>
                  </a:outerShdw>
                </a:effectLst>
              </a:rPr>
              <a:t>环境光</a:t>
            </a:r>
            <a:r>
              <a:rPr lang="zh-CN" sz="1800" dirty="0">
                <a:effectLst>
                  <a:outerShdw blurRad="38100" dist="38100" dir="2700000" algn="tl">
                    <a:srgbClr val="FFFFFF"/>
                  </a:outerShdw>
                </a:effectLst>
              </a:rPr>
              <a:t>、</a:t>
            </a:r>
            <a:r>
              <a:rPr lang="zh-CN" sz="1800" dirty="0">
                <a:solidFill>
                  <a:srgbClr val="FF0000"/>
                </a:solidFill>
                <a:effectLst>
                  <a:outerShdw blurRad="38100" dist="38100" dir="2700000" algn="tl">
                    <a:srgbClr val="FFFFFF"/>
                  </a:outerShdw>
                </a:effectLst>
              </a:rPr>
              <a:t>漫反射光</a:t>
            </a:r>
            <a:r>
              <a:rPr lang="zh-CN" sz="1800" dirty="0">
                <a:effectLst>
                  <a:outerShdw blurRad="38100" dist="38100" dir="2700000" algn="tl">
                    <a:srgbClr val="FFFFFF"/>
                  </a:outerShdw>
                </a:effectLst>
              </a:rPr>
              <a:t>和</a:t>
            </a:r>
            <a:r>
              <a:rPr lang="zh-CN" sz="1800" dirty="0">
                <a:solidFill>
                  <a:srgbClr val="FF0000"/>
                </a:solidFill>
                <a:effectLst>
                  <a:outerShdw blurRad="38100" dist="38100" dir="2700000" algn="tl">
                    <a:srgbClr val="FFFFFF"/>
                  </a:outerShdw>
                </a:effectLst>
              </a:rPr>
              <a:t>镜面反射光</a:t>
            </a:r>
            <a:endParaRPr lang="zh-CN" sz="1800" dirty="0">
              <a:solidFill>
                <a:schemeClr val="tx1"/>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effectLst>
                  <a:outerShdw blurRad="38100" dist="38100" dir="2700000" algn="tl">
                    <a:srgbClr val="FFFFFF"/>
                  </a:outerShdw>
                </a:effectLst>
                <a:sym typeface="+mn-ea"/>
              </a:rPr>
              <a:t>只有</a:t>
            </a:r>
            <a:r>
              <a:rPr lang="zh-CN" sz="1800" dirty="0">
                <a:solidFill>
                  <a:srgbClr val="FF0000"/>
                </a:solidFill>
                <a:effectLst>
                  <a:outerShdw blurRad="38100" dist="38100" dir="2700000" algn="tl">
                    <a:srgbClr val="FFFFFF"/>
                  </a:outerShdw>
                </a:effectLst>
                <a:sym typeface="+mn-ea"/>
              </a:rPr>
              <a:t>一个点光源</a:t>
            </a:r>
            <a:endParaRPr lang="zh-CN" sz="1800" dirty="0">
              <a:effectLst>
                <a:outerShdw blurRad="38100" dist="38100" dir="2700000" algn="tl">
                  <a:srgbClr val="FFFFFF"/>
                </a:outerShdw>
              </a:effectLst>
              <a:sym typeface="+mn-ea"/>
            </a:endParaRPr>
          </a:p>
          <a:p>
            <a:pPr marL="755650" lvl="1" indent="-298450" eaLnBrk="1" latinLnBrk="0" hangingPunct="1">
              <a:lnSpc>
                <a:spcPct val="150000"/>
              </a:lnSpc>
              <a:spcBef>
                <a:spcPts val="0"/>
              </a:spcBef>
              <a:spcAft>
                <a:spcPts val="600"/>
              </a:spcAft>
              <a:defRPr/>
            </a:pPr>
            <a:r>
              <a:rPr lang="zh-CN" sz="1800" dirty="0">
                <a:solidFill>
                  <a:schemeClr val="tx1"/>
                </a:solidFill>
                <a:effectLst>
                  <a:outerShdw blurRad="38100" dist="38100" dir="2700000" algn="tl">
                    <a:srgbClr val="FFFFFF"/>
                  </a:outerShdw>
                </a:effectLst>
              </a:rPr>
              <a:t>表示：</a:t>
            </a:r>
            <a:endParaRPr lang="en-US" altLang="zh-CN" sz="2000" dirty="0">
              <a:solidFill>
                <a:schemeClr val="tx1"/>
              </a:solidFill>
              <a:effectLst>
                <a:outerShdw blurRad="38100" dist="38100" dir="2700000" algn="tl">
                  <a:srgbClr val="FFFFFF"/>
                </a:outerShdw>
              </a:effectLst>
              <a:sym typeface="+mn-ea"/>
            </a:endParaRPr>
          </a:p>
        </p:txBody>
      </p:sp>
      <p:graphicFrame>
        <p:nvGraphicFramePr>
          <p:cNvPr id="5" name="Object 284"/>
          <p:cNvGraphicFramePr>
            <a:graphicFrameLocks noChangeAspect="1"/>
          </p:cNvGraphicFramePr>
          <p:nvPr/>
        </p:nvGraphicFramePr>
        <p:xfrm>
          <a:off x="1403985" y="3644900"/>
          <a:ext cx="6698615" cy="539750"/>
        </p:xfrm>
        <a:graphic>
          <a:graphicData uri="http://schemas.openxmlformats.org/presentationml/2006/ole">
            <mc:AlternateContent xmlns:mc="http://schemas.openxmlformats.org/markup-compatibility/2006">
              <mc:Choice xmlns:v="urn:schemas-microsoft-com:vml" Requires="v">
                <p:oleObj spid="_x0000_s19491" name="Equation" r:id="rId1" imgW="82296000" imgH="6400800" progId="Equation.DSMT4">
                  <p:embed/>
                </p:oleObj>
              </mc:Choice>
              <mc:Fallback>
                <p:oleObj name="Equation" r:id="rId1" imgW="82296000" imgH="6400800" progId="Equation.DSMT4">
                  <p:embed/>
                  <p:pic>
                    <p:nvPicPr>
                      <p:cNvPr id="0" name="Object 284"/>
                      <p:cNvPicPr>
                        <a:picLocks noChangeAspect="1" noChangeArrowheads="1"/>
                      </p:cNvPicPr>
                      <p:nvPr/>
                    </p:nvPicPr>
                    <p:blipFill>
                      <a:blip r:embed="rId2"/>
                      <a:srcRect/>
                      <a:stretch>
                        <a:fillRect/>
                      </a:stretch>
                    </p:blipFill>
                    <p:spPr bwMode="auto">
                      <a:xfrm>
                        <a:off x="1403985" y="3644900"/>
                        <a:ext cx="669861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本框 7"/>
          <p:cNvSpPr txBox="1"/>
          <p:nvPr/>
        </p:nvSpPr>
        <p:spPr>
          <a:xfrm>
            <a:off x="304800" y="3140710"/>
            <a:ext cx="7872730" cy="398780"/>
          </a:xfrm>
          <a:prstGeom prst="rect">
            <a:avLst/>
          </a:prstGeom>
          <a:noFill/>
        </p:spPr>
        <p:txBody>
          <a:bodyPr wrap="square">
            <a:spAutoFit/>
          </a:bodyPr>
          <a:p>
            <a:pPr indent="266700" algn="just"/>
            <a:r>
              <a:rPr lang="en-US" altLang="zh-CN" sz="2000" i="1" dirty="0" err="1">
                <a:latin typeface="微软雅黑" panose="020B0503020204020204" pitchFamily="34" charset="-122"/>
                <a:cs typeface="微软雅黑" panose="020B0503020204020204" pitchFamily="34" charset="-122"/>
              </a:rPr>
              <a:t>Phong</a:t>
            </a:r>
            <a:r>
              <a:rPr lang="zh-CN" altLang="en-US" sz="2000" i="1" dirty="0">
                <a:latin typeface="微软雅黑" panose="020B0503020204020204" pitchFamily="34" charset="-122"/>
                <a:cs typeface="微软雅黑" panose="020B0503020204020204" pitchFamily="34" charset="-122"/>
              </a:rPr>
              <a:t>模型：</a:t>
            </a:r>
            <a:endParaRPr lang="zh-CN" altLang="en-US" sz="2000" i="1" dirty="0">
              <a:latin typeface="微软雅黑" panose="020B0503020204020204" pitchFamily="34" charset="-122"/>
              <a:cs typeface="微软雅黑" panose="020B0503020204020204" pitchFamily="34" charset="-122"/>
            </a:endParaRPr>
          </a:p>
        </p:txBody>
      </p:sp>
      <p:sp>
        <p:nvSpPr>
          <p:cNvPr id="10" name="文本框 9"/>
          <p:cNvSpPr txBox="1"/>
          <p:nvPr/>
        </p:nvSpPr>
        <p:spPr>
          <a:xfrm>
            <a:off x="251460" y="4436745"/>
            <a:ext cx="7872730" cy="398780"/>
          </a:xfrm>
          <a:prstGeom prst="rect">
            <a:avLst/>
          </a:prstGeom>
          <a:noFill/>
        </p:spPr>
        <p:txBody>
          <a:bodyPr wrap="square">
            <a:spAutoFit/>
          </a:bodyPr>
          <a:p>
            <a:pPr indent="266700" algn="just"/>
            <a:r>
              <a:rPr lang="en-US" altLang="zh-CN" sz="2000" i="1" dirty="0" err="1">
                <a:latin typeface="微软雅黑" panose="020B0503020204020204" pitchFamily="34" charset="-122"/>
                <a:cs typeface="微软雅黑" panose="020B0503020204020204" pitchFamily="34" charset="-122"/>
              </a:rPr>
              <a:t>Blinn-Phong</a:t>
            </a:r>
            <a:r>
              <a:rPr lang="zh-CN" altLang="en-US" sz="2000" i="1" dirty="0">
                <a:latin typeface="微软雅黑" panose="020B0503020204020204" pitchFamily="34" charset="-122"/>
                <a:cs typeface="微软雅黑" panose="020B0503020204020204" pitchFamily="34" charset="-122"/>
              </a:rPr>
              <a:t>模型：</a:t>
            </a:r>
            <a:endParaRPr lang="zh-CN" altLang="en-US" sz="2000" i="1" dirty="0">
              <a:latin typeface="微软雅黑" panose="020B0503020204020204" pitchFamily="34" charset="-122"/>
              <a:cs typeface="微软雅黑" panose="020B0503020204020204" pitchFamily="34" charset="-122"/>
            </a:endParaRPr>
          </a:p>
        </p:txBody>
      </p:sp>
      <p:graphicFrame>
        <p:nvGraphicFramePr>
          <p:cNvPr id="11" name="Object 284"/>
          <p:cNvGraphicFramePr>
            <a:graphicFrameLocks noChangeAspect="1"/>
          </p:cNvGraphicFramePr>
          <p:nvPr/>
        </p:nvGraphicFramePr>
        <p:xfrm>
          <a:off x="1332031" y="5156766"/>
          <a:ext cx="6935787" cy="539750"/>
        </p:xfrm>
        <a:graphic>
          <a:graphicData uri="http://schemas.openxmlformats.org/presentationml/2006/ole">
            <mc:AlternateContent xmlns:mc="http://schemas.openxmlformats.org/markup-compatibility/2006">
              <mc:Choice xmlns:v="urn:schemas-microsoft-com:vml" Requires="v">
                <p:oleObj spid="_x0000_s19490" name="Equation" r:id="rId3" imgW="83515200" imgH="6400800" progId="Equation.DSMT4">
                  <p:embed/>
                </p:oleObj>
              </mc:Choice>
              <mc:Fallback>
                <p:oleObj name="Equation" r:id="rId3" imgW="83515200" imgH="6400800" progId="Equation.DSMT4">
                  <p:embed/>
                  <p:pic>
                    <p:nvPicPr>
                      <p:cNvPr id="0" name="Object 284"/>
                      <p:cNvPicPr>
                        <a:picLocks noChangeAspect="1" noChangeArrowheads="1"/>
                      </p:cNvPicPr>
                      <p:nvPr/>
                    </p:nvPicPr>
                    <p:blipFill>
                      <a:blip r:embed="rId4"/>
                      <a:srcRect/>
                      <a:stretch>
                        <a:fillRect/>
                      </a:stretch>
                    </p:blipFill>
                    <p:spPr bwMode="auto">
                      <a:xfrm>
                        <a:off x="1332031" y="5156766"/>
                        <a:ext cx="69357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altLang="en-US" dirty="0">
                <a:solidFill>
                  <a:srgbClr val="FF0000"/>
                </a:solidFill>
                <a:effectLst>
                  <a:outerShdw blurRad="38100" dist="38100" dir="2700000" algn="tl">
                    <a:srgbClr val="FFFFFF"/>
                  </a:outerShdw>
                </a:effectLst>
              </a:rPr>
              <a:t>光强衰减</a:t>
            </a:r>
            <a:r>
              <a:rPr lang="zh-CN" dirty="0">
                <a:solidFill>
                  <a:schemeClr val="tx1"/>
                </a:solidFill>
                <a:effectLst>
                  <a:outerShdw blurRad="38100" dist="38100" dir="2700000" algn="tl">
                    <a:srgbClr val="FFFFFF"/>
                  </a:outerShdw>
                </a:effectLst>
              </a:rPr>
              <a:t>：</a:t>
            </a:r>
            <a:r>
              <a:rPr lang="zh-CN" sz="2000" dirty="0">
                <a:solidFill>
                  <a:schemeClr val="tx1"/>
                </a:solidFill>
                <a:effectLst>
                  <a:outerShdw blurRad="38100" dist="38100" dir="2700000" algn="tl">
                    <a:srgbClr val="FFFFFF"/>
                  </a:outerShdw>
                </a:effectLst>
              </a:rPr>
              <a:t>   </a:t>
            </a:r>
            <a:endParaRPr lang="zh-CN" sz="2000" dirty="0">
              <a:solidFill>
                <a:srgbClr val="FF0000"/>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2000" dirty="0">
                <a:effectLst>
                  <a:outerShdw blurRad="38100" dist="38100" dir="2700000" algn="tl">
                    <a:srgbClr val="FFFFFF"/>
                  </a:outerShdw>
                </a:effectLst>
              </a:rPr>
              <a:t>入射光的光强随着</a:t>
            </a:r>
            <a:r>
              <a:rPr lang="zh-CN" sz="2000" dirty="0">
                <a:solidFill>
                  <a:srgbClr val="FF0000"/>
                </a:solidFill>
                <a:effectLst>
                  <a:outerShdw blurRad="38100" dist="38100" dir="2700000" algn="tl">
                    <a:srgbClr val="FFFFFF"/>
                  </a:outerShdw>
                </a:effectLst>
              </a:rPr>
              <a:t>光源与物体之间距离</a:t>
            </a:r>
            <a:r>
              <a:rPr lang="zh-CN" sz="2000" dirty="0">
                <a:effectLst>
                  <a:outerShdw blurRad="38100" dist="38100" dir="2700000" algn="tl">
                    <a:srgbClr val="FFFFFF"/>
                  </a:outerShdw>
                </a:effectLst>
              </a:rPr>
              <a:t>的增加而减弱，强度则按照光源到物体距离（d）的1/d</a:t>
            </a:r>
            <a:r>
              <a:rPr lang="zh-CN" sz="2000" baseline="30000" dirty="0">
                <a:effectLst>
                  <a:outerShdw blurRad="38100" dist="38100" dir="2700000" algn="tl">
                    <a:srgbClr val="FFFFFF"/>
                  </a:outerShdw>
                </a:effectLst>
              </a:rPr>
              <a:t>2</a:t>
            </a:r>
            <a:r>
              <a:rPr lang="zh-CN" sz="2000" dirty="0">
                <a:effectLst>
                  <a:outerShdw blurRad="38100" dist="38100" dir="2700000" algn="tl">
                    <a:srgbClr val="FFFFFF"/>
                  </a:outerShdw>
                </a:effectLst>
              </a:rPr>
              <a:t>进行衰减 </a:t>
            </a:r>
            <a:endParaRPr lang="zh-CN" sz="2000" dirty="0">
              <a:effectLst>
                <a:outerShdw blurRad="38100" dist="38100" dir="2700000" algn="tl">
                  <a:srgbClr val="FFFFFF"/>
                </a:outerShdw>
              </a:effectLst>
            </a:endParaRPr>
          </a:p>
          <a:p>
            <a:pPr marL="903605" lvl="2" indent="0" algn="l" defTabSz="685800" eaLnBrk="1" latinLnBrk="0" hangingPunct="1">
              <a:lnSpc>
                <a:spcPct val="150000"/>
              </a:lnSpc>
              <a:spcBef>
                <a:spcPts val="0"/>
              </a:spcBef>
              <a:spcAft>
                <a:spcPts val="600"/>
              </a:spcAft>
              <a:buSzTx/>
              <a:buFont typeface="Wingdings" panose="05000000000000000000" charset="0"/>
              <a:buNone/>
              <a:defRPr/>
            </a:pPr>
            <a:endParaRPr lang="zh-CN" sz="2400" dirty="0">
              <a:solidFill>
                <a:schemeClr val="tx1"/>
              </a:solidFill>
              <a:effectLst>
                <a:outerShdw blurRad="38100" dist="38100" dir="2700000" algn="tl">
                  <a:srgbClr val="FFFFFF"/>
                </a:outerShdw>
              </a:effectLst>
            </a:endParaRPr>
          </a:p>
          <a:p>
            <a:pPr marL="1212850" lvl="2" indent="-298450" algn="l" defTabSz="685800" eaLnBrk="1" latinLnBrk="0" hangingPunct="1">
              <a:lnSpc>
                <a:spcPct val="150000"/>
              </a:lnSpc>
              <a:spcBef>
                <a:spcPts val="0"/>
              </a:spcBef>
              <a:spcAft>
                <a:spcPts val="600"/>
              </a:spcAft>
              <a:buSzTx/>
              <a:buChar char="l"/>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graphicFrame>
        <p:nvGraphicFramePr>
          <p:cNvPr id="8" name="Object 289"/>
          <p:cNvGraphicFramePr>
            <a:graphicFrameLocks noChangeAspect="1"/>
          </p:cNvGraphicFramePr>
          <p:nvPr/>
        </p:nvGraphicFramePr>
        <p:xfrm>
          <a:off x="1979930" y="2708910"/>
          <a:ext cx="4518025" cy="923925"/>
        </p:xfrm>
        <a:graphic>
          <a:graphicData uri="http://schemas.openxmlformats.org/presentationml/2006/ole">
            <mc:AlternateContent xmlns:mc="http://schemas.openxmlformats.org/markup-compatibility/2006">
              <mc:Choice xmlns:v="urn:schemas-microsoft-com:vml" Requires="v">
                <p:oleObj spid="_x0000_s6184" name="公式" r:id="rId1" imgW="2096135" imgH="431800" progId="Equation.3">
                  <p:embed/>
                </p:oleObj>
              </mc:Choice>
              <mc:Fallback>
                <p:oleObj name="公式" r:id="rId1" imgW="2096135" imgH="431800" progId="Equation.3">
                  <p:embed/>
                  <p:pic>
                    <p:nvPicPr>
                      <p:cNvPr id="0" name="Object 2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930" y="2708910"/>
                        <a:ext cx="4518025" cy="923925"/>
                      </a:xfrm>
                      <a:prstGeom prst="rect">
                        <a:avLst/>
                      </a:prstGeom>
                      <a:noFill/>
                      <a:ln>
                        <a:noFill/>
                      </a:ln>
                    </p:spPr>
                  </p:pic>
                </p:oleObj>
              </mc:Fallback>
            </mc:AlternateContent>
          </a:graphicData>
        </a:graphic>
      </p:graphicFrame>
      <p:sp>
        <p:nvSpPr>
          <p:cNvPr id="41995" name="Rectangle 288"/>
          <p:cNvSpPr/>
          <p:nvPr/>
        </p:nvSpPr>
        <p:spPr>
          <a:xfrm>
            <a:off x="899795" y="3788728"/>
            <a:ext cx="7893685" cy="2399665"/>
          </a:xfrm>
          <a:prstGeom prst="rect">
            <a:avLst/>
          </a:prstGeom>
          <a:noFill/>
          <a:ln w="9525">
            <a:noFill/>
          </a:ln>
        </p:spPr>
        <p:txBody>
          <a:bodyPr wrap="square" anchor="ctr" anchorCtr="0">
            <a:spAutoFit/>
          </a:bodyPr>
          <a:p>
            <a:pPr marL="342900" indent="-342900" latinLnBrk="0">
              <a:lnSpc>
                <a:spcPct val="150000"/>
              </a:lnSpc>
              <a:spcBef>
                <a:spcPct val="0"/>
              </a:spcBef>
              <a:buClrTx/>
              <a:buFont typeface="Arial" panose="020B0604020202020204" pitchFamily="34" charset="0"/>
              <a:buChar char="•"/>
            </a:pPr>
            <a:r>
              <a:rPr lang="en-US" altLang="zh-CN" sz="2000" dirty="0">
                <a:solidFill>
                  <a:schemeClr val="tx1"/>
                </a:solidFill>
                <a:latin typeface="楷体_GB2312" pitchFamily="49" charset="-122"/>
              </a:rPr>
              <a:t>d为点光源位置到物体表面顶点P的距离，也即光传播的距离，其值可以通过计算光矢量L的模长得到</a:t>
            </a:r>
            <a:r>
              <a:rPr lang="zh-CN" altLang="en-US" sz="2000" dirty="0">
                <a:solidFill>
                  <a:schemeClr val="tx1"/>
                </a:solidFill>
                <a:latin typeface="楷体_GB2312" pitchFamily="49" charset="-122"/>
              </a:rPr>
              <a:t>；</a:t>
            </a:r>
            <a:endParaRPr lang="en-US" altLang="zh-CN" sz="2000" dirty="0">
              <a:solidFill>
                <a:schemeClr val="tx1"/>
              </a:solidFill>
              <a:latin typeface="楷体_GB2312" pitchFamily="49" charset="-122"/>
            </a:endParaRPr>
          </a:p>
          <a:p>
            <a:pPr marL="342900" indent="-342900" latinLnBrk="0">
              <a:lnSpc>
                <a:spcPct val="150000"/>
              </a:lnSpc>
              <a:spcBef>
                <a:spcPct val="0"/>
              </a:spcBef>
              <a:buClrTx/>
              <a:buFont typeface="Arial" panose="020B0604020202020204" pitchFamily="34" charset="0"/>
              <a:buChar char="•"/>
            </a:pPr>
            <a:r>
              <a:rPr lang="en-US" altLang="zh-CN" sz="2000" dirty="0">
                <a:solidFill>
                  <a:schemeClr val="tx1"/>
                </a:solidFill>
                <a:latin typeface="楷体_GB2312" pitchFamily="49" charset="-122"/>
              </a:rPr>
              <a:t>C</a:t>
            </a:r>
            <a:r>
              <a:rPr lang="en-US" altLang="zh-CN" sz="2000" baseline="-25000" dirty="0">
                <a:solidFill>
                  <a:schemeClr val="tx1"/>
                </a:solidFill>
                <a:latin typeface="楷体_GB2312" pitchFamily="49" charset="-122"/>
              </a:rPr>
              <a:t>0</a:t>
            </a:r>
            <a:r>
              <a:rPr lang="zh-CN" altLang="en-US" sz="2000" dirty="0">
                <a:solidFill>
                  <a:schemeClr val="tx1"/>
                </a:solidFill>
                <a:latin typeface="楷体_GB2312" pitchFamily="49" charset="-122"/>
              </a:rPr>
              <a:t>为常数衰减因子；</a:t>
            </a:r>
            <a:endParaRPr lang="zh-CN" altLang="en-US" sz="2000" dirty="0">
              <a:solidFill>
                <a:schemeClr val="tx1"/>
              </a:solidFill>
              <a:latin typeface="楷体_GB2312" pitchFamily="49" charset="-122"/>
            </a:endParaRPr>
          </a:p>
          <a:p>
            <a:pPr marL="342900" indent="-342900" latinLnBrk="0">
              <a:lnSpc>
                <a:spcPct val="150000"/>
              </a:lnSpc>
              <a:spcBef>
                <a:spcPct val="0"/>
              </a:spcBef>
              <a:buClrTx/>
              <a:buFont typeface="Arial" panose="020B0604020202020204" pitchFamily="34" charset="0"/>
              <a:buChar char="•"/>
            </a:pPr>
            <a:r>
              <a:rPr lang="en-US" altLang="zh-CN" sz="2000" dirty="0">
                <a:solidFill>
                  <a:schemeClr val="tx1"/>
                </a:solidFill>
                <a:latin typeface="楷体_GB2312" pitchFamily="49" charset="-122"/>
              </a:rPr>
              <a:t>C</a:t>
            </a:r>
            <a:r>
              <a:rPr lang="en-US" altLang="zh-CN" sz="2000" baseline="-25000" dirty="0">
                <a:solidFill>
                  <a:schemeClr val="tx1"/>
                </a:solidFill>
                <a:latin typeface="楷体_GB2312" pitchFamily="49" charset="-122"/>
              </a:rPr>
              <a:t>1</a:t>
            </a:r>
            <a:r>
              <a:rPr lang="zh-CN" altLang="en-US" sz="2000" dirty="0">
                <a:solidFill>
                  <a:schemeClr val="tx1"/>
                </a:solidFill>
                <a:latin typeface="楷体_GB2312" pitchFamily="49" charset="-122"/>
              </a:rPr>
              <a:t>为线性衰减因子；</a:t>
            </a:r>
            <a:endParaRPr lang="zh-CN" altLang="en-US" sz="2000" dirty="0">
              <a:solidFill>
                <a:schemeClr val="tx1"/>
              </a:solidFill>
              <a:latin typeface="楷体_GB2312" pitchFamily="49" charset="-122"/>
            </a:endParaRPr>
          </a:p>
          <a:p>
            <a:pPr marL="342900" indent="-342900" latinLnBrk="0">
              <a:lnSpc>
                <a:spcPct val="150000"/>
              </a:lnSpc>
              <a:spcBef>
                <a:spcPct val="0"/>
              </a:spcBef>
              <a:buClrTx/>
              <a:buFont typeface="Arial" panose="020B0604020202020204" pitchFamily="34" charset="0"/>
              <a:buChar char="•"/>
            </a:pPr>
            <a:r>
              <a:rPr lang="en-US" altLang="zh-CN" sz="2000" dirty="0">
                <a:latin typeface="楷体_GB2312" pitchFamily="49" charset="-122"/>
                <a:sym typeface="+mn-ea"/>
              </a:rPr>
              <a:t>C</a:t>
            </a:r>
            <a:r>
              <a:rPr lang="en-US" altLang="zh-CN" sz="2000" baseline="-25000" dirty="0">
                <a:latin typeface="楷体_GB2312" pitchFamily="49" charset="-122"/>
                <a:sym typeface="+mn-ea"/>
              </a:rPr>
              <a:t>2</a:t>
            </a:r>
            <a:r>
              <a:rPr lang="zh-CN" altLang="en-US" sz="2000" dirty="0">
                <a:latin typeface="楷体_GB2312" pitchFamily="49" charset="-122"/>
                <a:sym typeface="+mn-ea"/>
              </a:rPr>
              <a:t>为二</a:t>
            </a:r>
            <a:r>
              <a:rPr lang="zh-CN" altLang="en-US" sz="2000" dirty="0">
                <a:latin typeface="楷体_GB2312" pitchFamily="49" charset="-122"/>
                <a:sym typeface="+mn-ea"/>
              </a:rPr>
              <a:t>次衰减因子；</a:t>
            </a:r>
            <a:endParaRPr lang="zh-CN" altLang="en-US" sz="2000" dirty="0">
              <a:solidFill>
                <a:schemeClr val="tx1"/>
              </a:solidFill>
              <a:latin typeface="楷体_GB2312" pitchFamily="49"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altLang="en-US" dirty="0">
                <a:solidFill>
                  <a:srgbClr val="FF0000"/>
                </a:solidFill>
                <a:effectLst>
                  <a:outerShdw blurRad="38100" dist="38100" dir="2700000" algn="tl">
                    <a:srgbClr val="FFFFFF"/>
                  </a:outerShdw>
                </a:effectLst>
              </a:rPr>
              <a:t>光强衰减</a:t>
            </a:r>
            <a:r>
              <a:rPr lang="zh-CN" dirty="0">
                <a:solidFill>
                  <a:schemeClr val="tx1"/>
                </a:solidFill>
                <a:effectLst>
                  <a:outerShdw blurRad="38100" dist="38100" dir="2700000" algn="tl">
                    <a:srgbClr val="FFFFFF"/>
                  </a:outerShdw>
                </a:effectLst>
              </a:rPr>
              <a:t>：</a:t>
            </a:r>
            <a:r>
              <a:rPr lang="zh-CN" sz="2000" dirty="0">
                <a:solidFill>
                  <a:schemeClr val="tx1"/>
                </a:solidFill>
                <a:effectLst>
                  <a:outerShdw blurRad="38100" dist="38100" dir="2700000" algn="tl">
                    <a:srgbClr val="FFFFFF"/>
                  </a:outerShdw>
                </a:effectLst>
              </a:rPr>
              <a:t>   </a:t>
            </a:r>
            <a:endParaRPr lang="zh-CN" sz="2000" dirty="0">
              <a:solidFill>
                <a:srgbClr val="FF0000"/>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2000" dirty="0">
                <a:effectLst>
                  <a:outerShdw blurRad="38100" dist="38100" dir="2700000" algn="tl">
                    <a:srgbClr val="FFFFFF"/>
                  </a:outerShdw>
                </a:effectLst>
              </a:rPr>
              <a:t>考虑到光强衰减的</a:t>
            </a:r>
            <a:r>
              <a:rPr lang="zh-CN" altLang="en-US" sz="2000" dirty="0">
                <a:solidFill>
                  <a:srgbClr val="FF0000"/>
                </a:solidFill>
                <a:latin typeface="Arial" panose="020B0604020202020204" pitchFamily="34" charset="0"/>
              </a:rPr>
              <a:t>单光源</a:t>
            </a:r>
            <a:r>
              <a:rPr lang="zh-CN" sz="2000" dirty="0">
                <a:effectLst>
                  <a:outerShdw blurRad="38100" dist="38100" dir="2700000" algn="tl">
                    <a:srgbClr val="FFFFFF"/>
                  </a:outerShdw>
                </a:effectLst>
              </a:rPr>
              <a:t>简单光照模型为 </a:t>
            </a:r>
            <a:endParaRPr lang="zh-CN" sz="20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endParaRPr lang="zh-CN" sz="2000" dirty="0">
              <a:effectLst>
                <a:outerShdw blurRad="38100" dist="38100" dir="2700000" algn="tl">
                  <a:srgbClr val="FFFFFF"/>
                </a:outerShdw>
              </a:effectLst>
            </a:endParaRPr>
          </a:p>
          <a:p>
            <a:pPr marL="457200" lvl="1" indent="0" eaLnBrk="1" latinLnBrk="0" hangingPunct="1">
              <a:lnSpc>
                <a:spcPct val="150000"/>
              </a:lnSpc>
              <a:spcBef>
                <a:spcPts val="0"/>
              </a:spcBef>
              <a:spcAft>
                <a:spcPts val="600"/>
              </a:spcAft>
              <a:buNone/>
              <a:defRPr/>
            </a:pPr>
            <a:endParaRPr lang="zh-CN" sz="2000" dirty="0">
              <a:effectLst>
                <a:outerShdw blurRad="38100" dist="38100" dir="2700000" algn="tl">
                  <a:srgbClr val="FFFFFF"/>
                </a:outerShdw>
              </a:effectLst>
            </a:endParaRPr>
          </a:p>
          <a:p>
            <a:pPr marL="457200" lvl="1" indent="0" eaLnBrk="1" latinLnBrk="0" hangingPunct="1">
              <a:lnSpc>
                <a:spcPct val="150000"/>
              </a:lnSpc>
              <a:spcBef>
                <a:spcPts val="0"/>
              </a:spcBef>
              <a:spcAft>
                <a:spcPts val="600"/>
              </a:spcAft>
              <a:buNone/>
              <a:defRPr/>
            </a:pPr>
            <a:endParaRPr lang="zh-CN" sz="20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altLang="en-US" sz="2000" dirty="0">
                <a:latin typeface="Arial" panose="020B0604020202020204" pitchFamily="34" charset="0"/>
                <a:sym typeface="+mn-ea"/>
              </a:rPr>
              <a:t>考虑到光强衰减的</a:t>
            </a:r>
            <a:r>
              <a:rPr lang="zh-CN" altLang="en-US" sz="2000" dirty="0">
                <a:solidFill>
                  <a:srgbClr val="FF0000"/>
                </a:solidFill>
                <a:latin typeface="Arial" panose="020B0604020202020204" pitchFamily="34" charset="0"/>
                <a:sym typeface="+mn-ea"/>
              </a:rPr>
              <a:t>多光源</a:t>
            </a:r>
            <a:r>
              <a:rPr lang="zh-CN" altLang="en-US" sz="2000" dirty="0">
                <a:latin typeface="Arial" panose="020B0604020202020204" pitchFamily="34" charset="0"/>
                <a:sym typeface="+mn-ea"/>
              </a:rPr>
              <a:t>简单光照模型为</a:t>
            </a:r>
            <a:endParaRPr lang="zh-CN" sz="2000" dirty="0">
              <a:effectLst>
                <a:outerShdw blurRad="38100" dist="38100" dir="2700000" algn="tl">
                  <a:srgbClr val="FFFFFF"/>
                </a:outerShdw>
              </a:effectLst>
            </a:endParaRPr>
          </a:p>
          <a:p>
            <a:pPr marL="903605" lvl="2" indent="0" algn="l" defTabSz="685800" eaLnBrk="1" latinLnBrk="0" hangingPunct="1">
              <a:lnSpc>
                <a:spcPct val="150000"/>
              </a:lnSpc>
              <a:spcBef>
                <a:spcPts val="0"/>
              </a:spcBef>
              <a:spcAft>
                <a:spcPts val="600"/>
              </a:spcAft>
              <a:buSzTx/>
              <a:buFont typeface="Wingdings" panose="05000000000000000000" charset="0"/>
              <a:buNone/>
              <a:defRPr/>
            </a:pPr>
            <a:endParaRPr lang="zh-CN" sz="2400" dirty="0">
              <a:solidFill>
                <a:schemeClr val="tx1"/>
              </a:solidFill>
              <a:effectLst>
                <a:outerShdw blurRad="38100" dist="38100" dir="2700000" algn="tl">
                  <a:srgbClr val="FFFFFF"/>
                </a:outerShdw>
              </a:effectLst>
            </a:endParaRPr>
          </a:p>
          <a:p>
            <a:pPr marL="1212850" lvl="2" indent="-298450" algn="l" defTabSz="685800" eaLnBrk="1" latinLnBrk="0" hangingPunct="1">
              <a:lnSpc>
                <a:spcPct val="150000"/>
              </a:lnSpc>
              <a:spcBef>
                <a:spcPts val="0"/>
              </a:spcBef>
              <a:spcAft>
                <a:spcPts val="600"/>
              </a:spcAft>
              <a:buSzTx/>
              <a:buChar char="l"/>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graphicFrame>
        <p:nvGraphicFramePr>
          <p:cNvPr id="43012" name="Object 5"/>
          <p:cNvGraphicFramePr>
            <a:graphicFrameLocks noChangeAspect="1"/>
          </p:cNvGraphicFramePr>
          <p:nvPr/>
        </p:nvGraphicFramePr>
        <p:xfrm>
          <a:off x="827405" y="2708910"/>
          <a:ext cx="7950200" cy="462915"/>
        </p:xfrm>
        <a:graphic>
          <a:graphicData uri="http://schemas.openxmlformats.org/presentationml/2006/ole">
            <mc:AlternateContent xmlns:mc="http://schemas.openxmlformats.org/markup-compatibility/2006">
              <mc:Choice xmlns:v="urn:schemas-microsoft-com:vml" Requires="v">
                <p:oleObj spid="_x0000_s3099" name="" r:id="rId1" imgW="4415790" imgH="254000" progId="Equation.3">
                  <p:embed/>
                </p:oleObj>
              </mc:Choice>
              <mc:Fallback>
                <p:oleObj name="" r:id="rId1" imgW="4415790" imgH="254000" progId="Equation.3">
                  <p:embed/>
                  <p:pic>
                    <p:nvPicPr>
                      <p:cNvPr id="0" name="图片 3098"/>
                      <p:cNvPicPr/>
                      <p:nvPr/>
                    </p:nvPicPr>
                    <p:blipFill>
                      <a:blip r:embed="rId2"/>
                      <a:stretch>
                        <a:fillRect/>
                      </a:stretch>
                    </p:blipFill>
                    <p:spPr>
                      <a:xfrm>
                        <a:off x="827405" y="2708910"/>
                        <a:ext cx="7950200" cy="462915"/>
                      </a:xfrm>
                      <a:prstGeom prst="rect">
                        <a:avLst/>
                      </a:prstGeom>
                      <a:noFill/>
                      <a:ln w="38100">
                        <a:noFill/>
                        <a:miter/>
                      </a:ln>
                    </p:spPr>
                  </p:pic>
                </p:oleObj>
              </mc:Fallback>
            </mc:AlternateContent>
          </a:graphicData>
        </a:graphic>
      </p:graphicFrame>
      <p:graphicFrame>
        <p:nvGraphicFramePr>
          <p:cNvPr id="43016" name="Object 9"/>
          <p:cNvGraphicFramePr>
            <a:graphicFrameLocks noChangeAspect="1"/>
          </p:cNvGraphicFramePr>
          <p:nvPr/>
        </p:nvGraphicFramePr>
        <p:xfrm>
          <a:off x="633730" y="4940618"/>
          <a:ext cx="7964488" cy="844550"/>
        </p:xfrm>
        <a:graphic>
          <a:graphicData uri="http://schemas.openxmlformats.org/presentationml/2006/ole">
            <mc:AlternateContent xmlns:mc="http://schemas.openxmlformats.org/markup-compatibility/2006">
              <mc:Choice xmlns:v="urn:schemas-microsoft-com:vml" Requires="v">
                <p:oleObj spid="_x0000_s3100" name="" r:id="rId3" imgW="3554730" imgH="431800" progId="Equation.3">
                  <p:embed/>
                </p:oleObj>
              </mc:Choice>
              <mc:Fallback>
                <p:oleObj name="" r:id="rId3" imgW="3554730" imgH="431800" progId="Equation.3">
                  <p:embed/>
                  <p:pic>
                    <p:nvPicPr>
                      <p:cNvPr id="0" name="图片 3099"/>
                      <p:cNvPicPr/>
                      <p:nvPr/>
                    </p:nvPicPr>
                    <p:blipFill>
                      <a:blip r:embed="rId4"/>
                      <a:stretch>
                        <a:fillRect/>
                      </a:stretch>
                    </p:blipFill>
                    <p:spPr>
                      <a:xfrm>
                        <a:off x="633730" y="4940618"/>
                        <a:ext cx="7964488" cy="844550"/>
                      </a:xfrm>
                      <a:prstGeom prst="rect">
                        <a:avLst/>
                      </a:prstGeom>
                      <a:noFill/>
                      <a:ln w="38100">
                        <a:noFill/>
                        <a:miter/>
                      </a:ln>
                    </p:spPr>
                  </p:pic>
                </p:oleObj>
              </mc:Fallback>
            </mc:AlternateContent>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光照</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71728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altLang="en-US" sz="2400" dirty="0">
                <a:solidFill>
                  <a:srgbClr val="FF0000"/>
                </a:solidFill>
                <a:effectLst>
                  <a:outerShdw blurRad="38100" dist="38100" dir="2700000" algn="tl">
                    <a:srgbClr val="FFFFFF"/>
                  </a:outerShdw>
                </a:effectLst>
              </a:rPr>
              <a:t>增加颜色</a:t>
            </a:r>
            <a:r>
              <a:rPr lang="zh-CN" dirty="0">
                <a:solidFill>
                  <a:schemeClr val="tx1"/>
                </a:solidFill>
                <a:effectLst>
                  <a:outerShdw blurRad="38100" dist="38100" dir="2700000" algn="tl">
                    <a:srgbClr val="FFFFFF"/>
                  </a:outerShdw>
                </a:effectLst>
              </a:rPr>
              <a:t>：</a:t>
            </a:r>
            <a:r>
              <a:rPr lang="zh-CN" sz="2000" dirty="0">
                <a:solidFill>
                  <a:schemeClr val="tx1"/>
                </a:solidFill>
                <a:effectLst>
                  <a:outerShdw blurRad="38100" dist="38100" dir="2700000" algn="tl">
                    <a:srgbClr val="FFFFFF"/>
                  </a:outerShdw>
                </a:effectLst>
              </a:rPr>
              <a:t>   （思考：前面计算光强后</a:t>
            </a:r>
            <a:r>
              <a:rPr lang="zh-CN" sz="2000" dirty="0">
                <a:solidFill>
                  <a:schemeClr val="tx1"/>
                </a:solidFill>
                <a:effectLst>
                  <a:outerShdw blurRad="38100" dist="38100" dir="2700000" algn="tl">
                    <a:srgbClr val="FFFFFF"/>
                  </a:outerShdw>
                </a:effectLst>
              </a:rPr>
              <a:t>物体显示什么颜色？）</a:t>
            </a:r>
            <a:endParaRPr lang="zh-CN" sz="2000" dirty="0">
              <a:solidFill>
                <a:srgbClr val="FF0000"/>
              </a:solidFill>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sz="1800" dirty="0">
                <a:effectLst>
                  <a:outerShdw blurRad="38100" dist="38100" dir="2700000" algn="tl">
                    <a:srgbClr val="FFFFFF"/>
                  </a:outerShdw>
                </a:effectLst>
              </a:rPr>
              <a:t>由于计算机中采用的是</a:t>
            </a:r>
            <a:r>
              <a:rPr lang="zh-CN" sz="1800" dirty="0">
                <a:solidFill>
                  <a:srgbClr val="FF0000"/>
                </a:solidFill>
                <a:effectLst>
                  <a:outerShdw blurRad="38100" dist="38100" dir="2700000" algn="tl">
                    <a:srgbClr val="FFFFFF"/>
                  </a:outerShdw>
                </a:effectLst>
              </a:rPr>
              <a:t>RGB颜色模型</a:t>
            </a:r>
            <a:r>
              <a:rPr lang="zh-CN" sz="1800" dirty="0">
                <a:effectLst>
                  <a:outerShdw blurRad="38100" dist="38100" dir="2700000" algn="tl">
                    <a:srgbClr val="FFFFFF"/>
                  </a:outerShdw>
                </a:effectLst>
              </a:rPr>
              <a:t>，因此需要为颜色的红、绿、蓝3个分量分别建立光照模型</a:t>
            </a:r>
            <a:endParaRPr lang="zh-CN" sz="18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endParaRPr lang="zh-CN" sz="20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endParaRPr lang="zh-CN" sz="20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endParaRPr lang="zh-CN" sz="20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endParaRPr lang="zh-CN" sz="20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endParaRPr lang="zh-CN" sz="2000" dirty="0">
              <a:effectLst>
                <a:outerShdw blurRad="38100" dist="38100" dir="2700000" algn="tl">
                  <a:srgbClr val="FFFFFF"/>
                </a:outerShdw>
              </a:effectLst>
            </a:endParaRPr>
          </a:p>
          <a:p>
            <a:pPr marL="755650" lvl="1" indent="-298450" eaLnBrk="1" latinLnBrk="0" hangingPunct="1">
              <a:lnSpc>
                <a:spcPct val="150000"/>
              </a:lnSpc>
              <a:spcBef>
                <a:spcPts val="0"/>
              </a:spcBef>
              <a:spcAft>
                <a:spcPts val="600"/>
              </a:spcAft>
              <a:defRPr/>
            </a:pPr>
            <a:r>
              <a:rPr lang="zh-CN" altLang="en-US" sz="1800" dirty="0">
                <a:latin typeface="楷体_GB2312" pitchFamily="49" charset="-122"/>
                <a:sym typeface="+mn-ea"/>
              </a:rPr>
              <a:t>计算所得的颜色要归一化到区间</a:t>
            </a:r>
            <a:r>
              <a:rPr lang="en-US" altLang="zh-CN" sz="1800" dirty="0">
                <a:latin typeface="楷体_GB2312" pitchFamily="49" charset="-122"/>
                <a:sym typeface="+mn-ea"/>
              </a:rPr>
              <a:t>[0,1]</a:t>
            </a:r>
            <a:r>
              <a:rPr lang="zh-CN" altLang="en-US" sz="1800" dirty="0">
                <a:latin typeface="楷体_GB2312" pitchFamily="49" charset="-122"/>
                <a:sym typeface="+mn-ea"/>
              </a:rPr>
              <a:t>后，才能在</a:t>
            </a:r>
            <a:r>
              <a:rPr lang="en-US" altLang="zh-CN" sz="1800" dirty="0">
                <a:latin typeface="楷体_GB2312" pitchFamily="49" charset="-122"/>
                <a:sym typeface="+mn-ea"/>
              </a:rPr>
              <a:t>RGB</a:t>
            </a:r>
            <a:r>
              <a:rPr lang="zh-CN" altLang="en-US" sz="1800" dirty="0">
                <a:latin typeface="楷体_GB2312" pitchFamily="49" charset="-122"/>
                <a:sym typeface="+mn-ea"/>
              </a:rPr>
              <a:t>颜色模型中正确显示</a:t>
            </a:r>
            <a:endParaRPr lang="zh-CN" altLang="en-US" sz="1800" dirty="0">
              <a:latin typeface="楷体_GB2312" pitchFamily="49" charset="-122"/>
              <a:sym typeface="+mn-ea"/>
            </a:endParaRPr>
          </a:p>
          <a:p>
            <a:pPr marL="755650" lvl="1" indent="-298450" eaLnBrk="1" latinLnBrk="0" hangingPunct="1">
              <a:lnSpc>
                <a:spcPct val="150000"/>
              </a:lnSpc>
              <a:spcBef>
                <a:spcPts val="0"/>
              </a:spcBef>
              <a:spcAft>
                <a:spcPts val="600"/>
              </a:spcAft>
              <a:defRPr/>
            </a:pPr>
            <a:r>
              <a:rPr lang="zh-CN" altLang="en-US" sz="1800" dirty="0">
                <a:latin typeface="楷体_GB2312" pitchFamily="49" charset="-122"/>
                <a:sym typeface="+mn-ea"/>
              </a:rPr>
              <a:t>由于镜面高光一直保持白色，可以只计算环境光、漫反射光的颜色分量</a:t>
            </a:r>
            <a:endParaRPr lang="zh-CN" sz="1800" dirty="0">
              <a:effectLst>
                <a:outerShdw blurRad="38100" dist="38100" dir="2700000" algn="tl">
                  <a:srgbClr val="FFFFFF"/>
                </a:outerShdw>
              </a:effectLst>
            </a:endParaRPr>
          </a:p>
          <a:p>
            <a:pPr marL="903605" lvl="2" indent="0" algn="l" defTabSz="685800" eaLnBrk="1" latinLnBrk="0" hangingPunct="1">
              <a:lnSpc>
                <a:spcPct val="150000"/>
              </a:lnSpc>
              <a:spcBef>
                <a:spcPts val="0"/>
              </a:spcBef>
              <a:spcAft>
                <a:spcPts val="600"/>
              </a:spcAft>
              <a:buSzTx/>
              <a:buFont typeface="Wingdings" panose="05000000000000000000" charset="0"/>
              <a:buNone/>
              <a:defRPr/>
            </a:pPr>
            <a:endParaRPr lang="zh-CN" sz="2400" dirty="0">
              <a:solidFill>
                <a:schemeClr val="tx1"/>
              </a:solidFill>
              <a:effectLst>
                <a:outerShdw blurRad="38100" dist="38100" dir="2700000" algn="tl">
                  <a:srgbClr val="FFFFFF"/>
                </a:outerShdw>
              </a:effectLst>
            </a:endParaRPr>
          </a:p>
          <a:p>
            <a:pPr marL="1212850" lvl="2" indent="-298450" algn="l" defTabSz="685800" eaLnBrk="1" latinLnBrk="0" hangingPunct="1">
              <a:lnSpc>
                <a:spcPct val="150000"/>
              </a:lnSpc>
              <a:spcBef>
                <a:spcPts val="0"/>
              </a:spcBef>
              <a:spcAft>
                <a:spcPts val="600"/>
              </a:spcAft>
              <a:buSzTx/>
              <a:buChar char="l"/>
              <a:defRPr/>
            </a:pPr>
            <a:endParaRPr lang="zh-CN" sz="1800" dirty="0">
              <a:solidFill>
                <a:schemeClr val="tx1"/>
              </a:solidFill>
              <a:effectLst>
                <a:outerShdw blurRad="38100" dist="38100" dir="2700000" algn="tl">
                  <a:srgbClr val="FFFFFF"/>
                </a:outerShdw>
              </a:effectLst>
            </a:endParaRPr>
          </a:p>
          <a:p>
            <a:pPr marL="985520" lvl="1" indent="0" algn="l" defTabSz="685800" eaLnBrk="1" latinLnBrk="0" hangingPunct="1">
              <a:lnSpc>
                <a:spcPct val="125000"/>
              </a:lnSpc>
              <a:spcBef>
                <a:spcPts val="0"/>
              </a:spcBef>
              <a:spcAft>
                <a:spcPts val="600"/>
              </a:spcAft>
              <a:buSzTx/>
              <a:buFont typeface="Arial" panose="020B0604020202020204" pitchFamily="34" charset="0"/>
              <a:buNone/>
              <a:tabLst>
                <a:tab pos="1253490" algn="l"/>
              </a:tabLst>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graphicFrame>
        <p:nvGraphicFramePr>
          <p:cNvPr id="44037" name="Object 6"/>
          <p:cNvGraphicFramePr>
            <a:graphicFrameLocks noChangeAspect="1"/>
          </p:cNvGraphicFramePr>
          <p:nvPr/>
        </p:nvGraphicFramePr>
        <p:xfrm>
          <a:off x="755650" y="2852420"/>
          <a:ext cx="8164830" cy="2241550"/>
        </p:xfrm>
        <a:graphic>
          <a:graphicData uri="http://schemas.openxmlformats.org/presentationml/2006/ole">
            <mc:AlternateContent xmlns:mc="http://schemas.openxmlformats.org/markup-compatibility/2006">
              <mc:Choice xmlns:v="urn:schemas-microsoft-com:vml" Requires="v">
                <p:oleObj spid="_x0000_s3098" name="" r:id="rId1" imgW="4546600" imgH="1244600" progId="Equation.3">
                  <p:embed/>
                </p:oleObj>
              </mc:Choice>
              <mc:Fallback>
                <p:oleObj name="" r:id="rId1" imgW="4546600" imgH="1244600" progId="Equation.3">
                  <p:embed/>
                  <p:pic>
                    <p:nvPicPr>
                      <p:cNvPr id="0" name="图片 3097"/>
                      <p:cNvPicPr/>
                      <p:nvPr/>
                    </p:nvPicPr>
                    <p:blipFill>
                      <a:blip r:embed="rId2"/>
                      <a:stretch>
                        <a:fillRect/>
                      </a:stretch>
                    </p:blipFill>
                    <p:spPr>
                      <a:xfrm>
                        <a:off x="755650" y="2852420"/>
                        <a:ext cx="8164830" cy="2241550"/>
                      </a:xfrm>
                      <a:prstGeom prst="rect">
                        <a:avLst/>
                      </a:prstGeom>
                      <a:noFill/>
                      <a:ln w="38100">
                        <a:noFill/>
                        <a:miter/>
                      </a:ln>
                    </p:spPr>
                  </p:pic>
                </p:oleObj>
              </mc:Fallback>
            </mc:AlternateContent>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29235"/>
            <a:ext cx="9144000" cy="167322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4" name="文本框 3"/>
          <p:cNvSpPr txBox="1"/>
          <p:nvPr/>
        </p:nvSpPr>
        <p:spPr>
          <a:xfrm>
            <a:off x="2956402" y="692785"/>
            <a:ext cx="3230880" cy="706755"/>
          </a:xfrm>
          <a:prstGeom prst="rect">
            <a:avLst/>
          </a:prstGeom>
          <a:noFill/>
        </p:spPr>
        <p:txBody>
          <a:bodyPr wrap="none">
            <a:spAutoFit/>
          </a:bodyPr>
          <a:lstStyle/>
          <a:p>
            <a:pPr algn="ctr" eaLnBrk="1" fontAlgn="auto" hangingPunct="1">
              <a:spcBef>
                <a:spcPts val="0"/>
              </a:spcBef>
              <a:spcAft>
                <a:spcPts val="0"/>
              </a:spcAft>
              <a:defRPr/>
            </a:pPr>
            <a:r>
              <a:rPr lang="zh-CN" altLang="en-US" sz="4000" b="1" dirty="0">
                <a:solidFill>
                  <a:schemeClr val="bg1"/>
                </a:solidFill>
                <a:latin typeface="+mn-ea"/>
                <a:ea typeface="+mn-ea"/>
              </a:rPr>
              <a:t>二、课程内容</a:t>
            </a:r>
            <a:endParaRPr lang="zh-CN" altLang="en-US" sz="4000" b="1" dirty="0">
              <a:solidFill>
                <a:schemeClr val="bg1"/>
              </a:solidFill>
              <a:latin typeface="+mn-ea"/>
              <a:ea typeface="+mn-ea"/>
            </a:endParaRPr>
          </a:p>
        </p:txBody>
      </p:sp>
      <p:grpSp>
        <p:nvGrpSpPr>
          <p:cNvPr id="20484" name="组合 4"/>
          <p:cNvGrpSpPr/>
          <p:nvPr/>
        </p:nvGrpSpPr>
        <p:grpSpPr bwMode="auto">
          <a:xfrm>
            <a:off x="-606425" y="467360"/>
            <a:ext cx="10356850" cy="1212850"/>
            <a:chOff x="-808496" y="1813301"/>
            <a:chExt cx="13808990" cy="2696706"/>
          </a:xfrm>
        </p:grpSpPr>
        <p:cxnSp>
          <p:nvCxnSpPr>
            <p:cNvPr id="6" name="直接连接符 5"/>
            <p:cNvCxnSpPr/>
            <p:nvPr/>
          </p:nvCxnSpPr>
          <p:spPr>
            <a:xfrm>
              <a:off x="-808496" y="1813301"/>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08496" y="4510007"/>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16071" name="Rectangle 7"/>
          <p:cNvSpPr>
            <a:spLocks noGrp="1" noChangeArrowheads="1"/>
          </p:cNvSpPr>
          <p:nvPr/>
        </p:nvSpPr>
        <p:spPr>
          <a:xfrm>
            <a:off x="2987675" y="2348865"/>
            <a:ext cx="4352925" cy="3571875"/>
          </a:xfrm>
          <a:prstGeom prst="rect">
            <a:avLst/>
          </a:prstGeom>
          <a:noFill/>
          <a:ln>
            <a:noFill/>
          </a:ln>
        </p:spPr>
        <p:txBody>
          <a:bodyPr vert="horz" wrap="square" lIns="91440" tIns="45720" rIns="91440" bIns="45720" numCol="1" anchor="t" anchorCtr="0" compatLnSpc="1"/>
          <a:lstStyle>
            <a:lvl1pPr marL="257175" indent="-257175" algn="l" defTabSz="685800" rtl="0" eaLnBrk="0" fontAlgn="base" hangingPunct="0">
              <a:spcBef>
                <a:spcPct val="20000"/>
              </a:spcBef>
              <a:spcAft>
                <a:spcPct val="0"/>
              </a:spcAft>
              <a:buClrTx/>
              <a:buFont typeface="Wingdings" panose="05000000000000000000" pitchFamily="2" charset="2"/>
              <a:buChar char="Ø"/>
              <a:defRPr sz="2400" kern="1200">
                <a:solidFill>
                  <a:schemeClr val="tx1"/>
                </a:solidFill>
                <a:latin typeface="+mn-lt"/>
                <a:ea typeface="+mn-ea"/>
                <a:cs typeface="+mn-cs"/>
              </a:defRPr>
            </a:lvl1pPr>
            <a:lvl2pPr marL="557530" indent="-214630" algn="l" defTabSz="685800" rtl="0" eaLnBrk="0" fontAlgn="base" hangingPunct="0">
              <a:spcBef>
                <a:spcPct val="20000"/>
              </a:spcBef>
              <a:spcAft>
                <a:spcPct val="0"/>
              </a:spcAft>
              <a:buClrTx/>
              <a:buFont typeface="Wingdings" panose="05000000000000000000" pitchFamily="2" charset="2"/>
              <a:buChar char="u"/>
              <a:defRPr sz="2100" kern="1200">
                <a:solidFill>
                  <a:schemeClr val="tx1"/>
                </a:solidFill>
                <a:latin typeface="+mn-lt"/>
                <a:ea typeface="+mn-ea"/>
                <a:cs typeface="+mn-cs"/>
              </a:defRPr>
            </a:lvl2pPr>
            <a:lvl3pPr marL="857250" indent="-171450" algn="l" defTabSz="685800" rtl="0" eaLnBrk="0" fontAlgn="base" hangingPunct="0">
              <a:spcBef>
                <a:spcPct val="20000"/>
              </a:spcBef>
              <a:spcAft>
                <a:spcPct val="0"/>
              </a:spcAft>
              <a:buClrTx/>
              <a:buFont typeface="Wingdings" panose="05000000000000000000" pitchFamily="2" charset="2"/>
              <a:buChar char="l"/>
              <a:defRPr sz="2800" kern="1200">
                <a:solidFill>
                  <a:schemeClr val="tx1"/>
                </a:solidFill>
                <a:latin typeface="+mn-lt"/>
                <a:ea typeface="+mn-ea"/>
                <a:cs typeface="+mn-cs"/>
              </a:defRPr>
            </a:lvl3pPr>
            <a:lvl4pPr marL="12001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l" eaLnBrk="1" latinLnBrk="0" hangingPunct="1">
              <a:lnSpc>
                <a:spcPct val="200000"/>
              </a:lnSpc>
              <a:spcBef>
                <a:spcPts val="0"/>
              </a:spcBef>
              <a:defRPr/>
            </a:pPr>
            <a:r>
              <a:rPr lang="zh-CN" altLang="en-US" dirty="0">
                <a:solidFill>
                  <a:schemeClr val="bg2"/>
                </a:solidFill>
                <a:effectLst>
                  <a:outerShdw blurRad="38100" dist="38100" dir="2700000" algn="tl">
                    <a:srgbClr val="FFFFFF"/>
                  </a:outerShdw>
                </a:effectLst>
              </a:rPr>
              <a:t>颜色模型</a:t>
            </a:r>
            <a:endParaRPr lang="zh-CN" altLang="en-US" dirty="0">
              <a:solidFill>
                <a:schemeClr val="bg2"/>
              </a:solidFill>
              <a:effectLst>
                <a:outerShdw blurRad="38100" dist="38100" dir="2700000" algn="tl">
                  <a:srgbClr val="FFFFFF"/>
                </a:outerShdw>
              </a:effectLst>
            </a:endParaRPr>
          </a:p>
          <a:p>
            <a:pPr algn="l" eaLnBrk="1" latinLnBrk="0" hangingPunct="1">
              <a:lnSpc>
                <a:spcPct val="200000"/>
              </a:lnSpc>
              <a:spcBef>
                <a:spcPts val="0"/>
              </a:spcBef>
              <a:defRPr/>
            </a:pPr>
            <a:r>
              <a:rPr lang="zh-CN" altLang="en-US" dirty="0">
                <a:solidFill>
                  <a:schemeClr val="bg2"/>
                </a:solidFill>
                <a:effectLst>
                  <a:outerShdw blurRad="38100" dist="38100" dir="2700000" algn="tl">
                    <a:srgbClr val="FFFFFF"/>
                  </a:outerShdw>
                </a:effectLst>
              </a:rPr>
              <a:t>简单光照模型</a:t>
            </a:r>
            <a:endParaRPr lang="zh-CN" altLang="en-US" dirty="0">
              <a:solidFill>
                <a:srgbClr val="FF0000"/>
              </a:solidFill>
              <a:effectLst>
                <a:outerShdw blurRad="38100" dist="38100" dir="2700000" algn="tl">
                  <a:srgbClr val="FFFFFF"/>
                </a:outerShdw>
              </a:effectLst>
            </a:endParaRPr>
          </a:p>
          <a:p>
            <a:pPr algn="l" eaLnBrk="1" latinLnBrk="0" hangingPunct="1">
              <a:lnSpc>
                <a:spcPct val="200000"/>
              </a:lnSpc>
              <a:spcBef>
                <a:spcPts val="0"/>
              </a:spcBef>
              <a:defRPr/>
            </a:pPr>
            <a:r>
              <a:rPr lang="zh-CN" altLang="en-US" dirty="0">
                <a:solidFill>
                  <a:srgbClr val="FF0000"/>
                </a:solidFill>
                <a:effectLst>
                  <a:outerShdw blurRad="38100" dist="38100" dir="2700000" algn="tl">
                    <a:srgbClr val="FFFFFF"/>
                  </a:outerShdw>
                </a:effectLst>
                <a:sym typeface="+mn-ea"/>
              </a:rPr>
              <a:t>光滑着色</a:t>
            </a:r>
            <a:endParaRPr lang="zh-CN" altLang="en-US" dirty="0">
              <a:solidFill>
                <a:srgbClr val="FF0000"/>
              </a:solidFill>
              <a:effectLst>
                <a:outerShdw blurRad="38100" dist="38100" dir="2700000" algn="tl">
                  <a:srgbClr val="FFFFFF"/>
                </a:outerShdw>
              </a:effectLst>
              <a:sym typeface="+mn-ea"/>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83260" y="4577715"/>
            <a:ext cx="3035935" cy="2013585"/>
          </a:xfrm>
          <a:prstGeom prst="rect">
            <a:avLst/>
          </a:prstGeom>
        </p:spPr>
      </p:pic>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光滑</a:t>
            </a:r>
            <a:r>
              <a:rPr lang="zh-CN" altLang="en-US" sz="4800">
                <a:solidFill>
                  <a:srgbClr val="0070C0"/>
                </a:solidFill>
                <a:latin typeface="AvantGarde Md BT"/>
                <a:ea typeface="华文黑体"/>
                <a:cs typeface="华文黑体"/>
              </a:rPr>
              <a:t>着色</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rgbClr val="FF0000"/>
                </a:solidFill>
                <a:effectLst>
                  <a:outerShdw blurRad="38100" dist="38100" dir="2700000" algn="tl">
                    <a:srgbClr val="FFFFFF"/>
                  </a:outerShdw>
                </a:effectLst>
              </a:rPr>
              <a:t>光滑着色：</a:t>
            </a:r>
            <a:r>
              <a:rPr lang="zh-CN" sz="2000" dirty="0">
                <a:solidFill>
                  <a:schemeClr val="tx1"/>
                </a:solidFill>
                <a:effectLst>
                  <a:outerShdw blurRad="38100" dist="38100" dir="2700000" algn="tl">
                    <a:srgbClr val="FFFFFF"/>
                  </a:outerShdw>
                </a:effectLst>
              </a:rPr>
              <a:t>（回顾：直线段的颜色光滑过渡？） </a:t>
            </a:r>
            <a:r>
              <a:rPr lang="zh-CN" sz="2000" dirty="0">
                <a:effectLst>
                  <a:outerShdw blurRad="38100" dist="38100" dir="2700000" algn="tl">
                    <a:srgbClr val="FFFFFF"/>
                  </a:outerShdw>
                </a:effectLst>
              </a:rPr>
              <a:t> </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sp>
        <p:nvSpPr>
          <p:cNvPr id="50180" name="Rectangle 24"/>
          <p:cNvSpPr/>
          <p:nvPr/>
        </p:nvSpPr>
        <p:spPr>
          <a:xfrm>
            <a:off x="683895" y="1729740"/>
            <a:ext cx="2341880" cy="398780"/>
          </a:xfrm>
          <a:prstGeom prst="rect">
            <a:avLst/>
          </a:prstGeom>
          <a:noFill/>
          <a:ln w="9525">
            <a:noFill/>
          </a:ln>
        </p:spPr>
        <p:txBody>
          <a:bodyPr wrap="none" anchor="ctr" anchorCtr="0">
            <a:spAutoFit/>
          </a:bodyPr>
          <a:p>
            <a:pPr algn="ctr">
              <a:spcBef>
                <a:spcPct val="0"/>
              </a:spcBef>
              <a:buClrTx/>
            </a:pPr>
            <a:r>
              <a:rPr lang="zh-CN" altLang="en-US" sz="2000" dirty="0">
                <a:solidFill>
                  <a:schemeClr val="tx1"/>
                </a:solidFill>
                <a:latin typeface="楷体_GB2312" pitchFamily="49" charset="-122"/>
              </a:rPr>
              <a:t>如果直线段的斜率 </a:t>
            </a:r>
            <a:endParaRPr lang="zh-CN" altLang="en-US" sz="2000" dirty="0">
              <a:solidFill>
                <a:schemeClr val="tx1"/>
              </a:solidFill>
              <a:latin typeface="楷体_GB2312" pitchFamily="49" charset="-122"/>
            </a:endParaRPr>
          </a:p>
        </p:txBody>
      </p:sp>
      <p:sp>
        <p:nvSpPr>
          <p:cNvPr id="50181" name="Rectangle 26"/>
          <p:cNvSpPr/>
          <p:nvPr/>
        </p:nvSpPr>
        <p:spPr>
          <a:xfrm>
            <a:off x="-278765" y="2832418"/>
            <a:ext cx="9144000" cy="0"/>
          </a:xfrm>
          <a:prstGeom prst="rect">
            <a:avLst/>
          </a:prstGeom>
          <a:noFill/>
          <a:ln w="9525">
            <a:noFill/>
          </a:ln>
        </p:spPr>
        <p:txBody>
          <a:bodyPr wrap="none" anchor="ctr" anchorCtr="0">
            <a:spAutoFit/>
          </a:bodyPr>
          <a:p>
            <a:pPr algn="ctr">
              <a:buClrTx/>
            </a:pPr>
            <a:endParaRPr lang="zh-CN" altLang="en-US" dirty="0">
              <a:latin typeface="Arial" panose="020B0604020202020204" pitchFamily="34" charset="0"/>
            </a:endParaRPr>
          </a:p>
        </p:txBody>
      </p:sp>
      <p:graphicFrame>
        <p:nvGraphicFramePr>
          <p:cNvPr id="50182" name="Object 7"/>
          <p:cNvGraphicFramePr>
            <a:graphicFrameLocks noChangeAspect="1"/>
          </p:cNvGraphicFramePr>
          <p:nvPr/>
        </p:nvGraphicFramePr>
        <p:xfrm>
          <a:off x="2987675" y="1735138"/>
          <a:ext cx="720725" cy="485775"/>
        </p:xfrm>
        <a:graphic>
          <a:graphicData uri="http://schemas.openxmlformats.org/presentationml/2006/ole">
            <mc:AlternateContent xmlns:mc="http://schemas.openxmlformats.org/markup-compatibility/2006">
              <mc:Choice xmlns:v="urn:schemas-microsoft-com:vml" Requires="v">
                <p:oleObj spid="_x0000_s3101" name="" r:id="rId2" imgW="382270" imgH="254635" progId="Equation.3">
                  <p:embed/>
                </p:oleObj>
              </mc:Choice>
              <mc:Fallback>
                <p:oleObj name="" r:id="rId2" imgW="382270" imgH="254635" progId="Equation.3">
                  <p:embed/>
                  <p:pic>
                    <p:nvPicPr>
                      <p:cNvPr id="0" name="图片 3100"/>
                      <p:cNvPicPr/>
                      <p:nvPr/>
                    </p:nvPicPr>
                    <p:blipFill>
                      <a:blip r:embed="rId3"/>
                      <a:stretch>
                        <a:fillRect/>
                      </a:stretch>
                    </p:blipFill>
                    <p:spPr>
                      <a:xfrm>
                        <a:off x="2987675" y="1735138"/>
                        <a:ext cx="720725" cy="485775"/>
                      </a:xfrm>
                      <a:prstGeom prst="rect">
                        <a:avLst/>
                      </a:prstGeom>
                      <a:noFill/>
                      <a:ln w="38100">
                        <a:noFill/>
                        <a:miter/>
                      </a:ln>
                    </p:spPr>
                  </p:pic>
                </p:oleObj>
              </mc:Fallback>
            </mc:AlternateContent>
          </a:graphicData>
        </a:graphic>
      </p:graphicFrame>
      <p:sp>
        <p:nvSpPr>
          <p:cNvPr id="50183" name="Rectangle 27"/>
          <p:cNvSpPr/>
          <p:nvPr/>
        </p:nvSpPr>
        <p:spPr>
          <a:xfrm>
            <a:off x="3708083" y="1762125"/>
            <a:ext cx="2722880" cy="398780"/>
          </a:xfrm>
          <a:prstGeom prst="rect">
            <a:avLst/>
          </a:prstGeom>
          <a:noFill/>
          <a:ln w="9525">
            <a:noFill/>
          </a:ln>
        </p:spPr>
        <p:txBody>
          <a:bodyPr wrap="none" anchor="ctr" anchorCtr="0">
            <a:spAutoFit/>
          </a:bodyPr>
          <a:p>
            <a:pPr algn="ctr">
              <a:spcBef>
                <a:spcPct val="0"/>
              </a:spcBef>
              <a:buClrTx/>
            </a:pPr>
            <a:r>
              <a:rPr lang="zh-CN" altLang="en-US" sz="2000" dirty="0">
                <a:solidFill>
                  <a:schemeClr val="tx1"/>
                </a:solidFill>
                <a:latin typeface="楷体_GB2312" pitchFamily="49" charset="-122"/>
              </a:rPr>
              <a:t>，</a:t>
            </a:r>
            <a:r>
              <a:rPr lang="en-US" altLang="zh-CN" sz="2000" dirty="0">
                <a:solidFill>
                  <a:schemeClr val="tx1"/>
                </a:solidFill>
                <a:latin typeface="楷体_GB2312" pitchFamily="49" charset="-122"/>
              </a:rPr>
              <a:t>y</a:t>
            </a:r>
            <a:r>
              <a:rPr lang="zh-CN" altLang="en-US" sz="2000" dirty="0">
                <a:solidFill>
                  <a:schemeClr val="tx1"/>
                </a:solidFill>
                <a:latin typeface="楷体_GB2312" pitchFamily="49" charset="-122"/>
              </a:rPr>
              <a:t>方向为主位移方向 </a:t>
            </a:r>
            <a:endParaRPr lang="zh-CN" altLang="en-US" sz="2000" dirty="0">
              <a:solidFill>
                <a:schemeClr val="tx1"/>
              </a:solidFill>
              <a:latin typeface="楷体_GB2312" pitchFamily="49" charset="-122"/>
            </a:endParaRPr>
          </a:p>
        </p:txBody>
      </p:sp>
      <p:sp>
        <p:nvSpPr>
          <p:cNvPr id="50184" name="Rectangle 29"/>
          <p:cNvSpPr/>
          <p:nvPr/>
        </p:nvSpPr>
        <p:spPr>
          <a:xfrm>
            <a:off x="-278765" y="2737168"/>
            <a:ext cx="9144000" cy="0"/>
          </a:xfrm>
          <a:prstGeom prst="rect">
            <a:avLst/>
          </a:prstGeom>
          <a:noFill/>
          <a:ln w="9525">
            <a:noFill/>
          </a:ln>
        </p:spPr>
        <p:txBody>
          <a:bodyPr wrap="none" anchor="ctr" anchorCtr="0">
            <a:spAutoFit/>
          </a:bodyPr>
          <a:p>
            <a:pPr algn="ctr">
              <a:buClrTx/>
            </a:pPr>
            <a:endParaRPr lang="zh-CN" altLang="en-US" dirty="0">
              <a:latin typeface="Arial" panose="020B0604020202020204" pitchFamily="34" charset="0"/>
            </a:endParaRPr>
          </a:p>
        </p:txBody>
      </p:sp>
      <p:graphicFrame>
        <p:nvGraphicFramePr>
          <p:cNvPr id="50185" name="Object 10"/>
          <p:cNvGraphicFramePr>
            <a:graphicFrameLocks noChangeAspect="1"/>
          </p:cNvGraphicFramePr>
          <p:nvPr/>
        </p:nvGraphicFramePr>
        <p:xfrm>
          <a:off x="1403350" y="2232660"/>
          <a:ext cx="3149600" cy="865188"/>
        </p:xfrm>
        <a:graphic>
          <a:graphicData uri="http://schemas.openxmlformats.org/presentationml/2006/ole">
            <mc:AlternateContent xmlns:mc="http://schemas.openxmlformats.org/markup-compatibility/2006">
              <mc:Choice xmlns:v="urn:schemas-microsoft-com:vml" Requires="v">
                <p:oleObj spid="_x0000_s3103" name="" r:id="rId4" imgW="1626235" imgH="444500" progId="Equation.3">
                  <p:embed/>
                </p:oleObj>
              </mc:Choice>
              <mc:Fallback>
                <p:oleObj name="" r:id="rId4" imgW="1626235" imgH="444500" progId="Equation.3">
                  <p:embed/>
                  <p:pic>
                    <p:nvPicPr>
                      <p:cNvPr id="0" name="图片 3102"/>
                      <p:cNvPicPr/>
                      <p:nvPr/>
                    </p:nvPicPr>
                    <p:blipFill>
                      <a:blip r:embed="rId5"/>
                      <a:stretch>
                        <a:fillRect/>
                      </a:stretch>
                    </p:blipFill>
                    <p:spPr>
                      <a:xfrm>
                        <a:off x="1403350" y="2232660"/>
                        <a:ext cx="3149600" cy="865188"/>
                      </a:xfrm>
                      <a:prstGeom prst="rect">
                        <a:avLst/>
                      </a:prstGeom>
                      <a:noFill/>
                      <a:ln w="38100">
                        <a:noFill/>
                        <a:miter/>
                      </a:ln>
                    </p:spPr>
                  </p:pic>
                </p:oleObj>
              </mc:Fallback>
            </mc:AlternateContent>
          </a:graphicData>
        </a:graphic>
      </p:graphicFrame>
      <p:sp>
        <p:nvSpPr>
          <p:cNvPr id="50187" name="Rectangle 32"/>
          <p:cNvSpPr/>
          <p:nvPr/>
        </p:nvSpPr>
        <p:spPr>
          <a:xfrm>
            <a:off x="891540" y="3314065"/>
            <a:ext cx="817880" cy="398780"/>
          </a:xfrm>
          <a:prstGeom prst="rect">
            <a:avLst/>
          </a:prstGeom>
          <a:noFill/>
          <a:ln w="9525">
            <a:noFill/>
          </a:ln>
        </p:spPr>
        <p:txBody>
          <a:bodyPr wrap="none" anchor="ctr" anchorCtr="0">
            <a:spAutoFit/>
          </a:bodyPr>
          <a:p>
            <a:pPr algn="ctr">
              <a:spcBef>
                <a:spcPct val="0"/>
              </a:spcBef>
              <a:buClrTx/>
            </a:pPr>
            <a:r>
              <a:rPr lang="zh-CN" altLang="en-US" sz="2000" dirty="0">
                <a:solidFill>
                  <a:schemeClr val="tx1"/>
                </a:solidFill>
                <a:latin typeface="楷体_GB2312" pitchFamily="49" charset="-122"/>
              </a:rPr>
              <a:t>如果 </a:t>
            </a:r>
            <a:endParaRPr lang="zh-CN" altLang="en-US" sz="2000" dirty="0">
              <a:solidFill>
                <a:schemeClr val="tx1"/>
              </a:solidFill>
              <a:latin typeface="楷体_GB2312" pitchFamily="49" charset="-122"/>
            </a:endParaRPr>
          </a:p>
        </p:txBody>
      </p:sp>
      <p:sp>
        <p:nvSpPr>
          <p:cNvPr id="50188" name="Rectangle 34"/>
          <p:cNvSpPr/>
          <p:nvPr/>
        </p:nvSpPr>
        <p:spPr>
          <a:xfrm>
            <a:off x="-151765" y="2959418"/>
            <a:ext cx="9144000" cy="0"/>
          </a:xfrm>
          <a:prstGeom prst="rect">
            <a:avLst/>
          </a:prstGeom>
          <a:noFill/>
          <a:ln w="9525">
            <a:noFill/>
          </a:ln>
        </p:spPr>
        <p:txBody>
          <a:bodyPr wrap="none" anchor="ctr" anchorCtr="0">
            <a:spAutoFit/>
          </a:bodyPr>
          <a:p>
            <a:pPr algn="ctr">
              <a:buClrTx/>
            </a:pPr>
            <a:endParaRPr lang="zh-CN" altLang="en-US" dirty="0">
              <a:latin typeface="Arial" panose="020B0604020202020204" pitchFamily="34" charset="0"/>
            </a:endParaRPr>
          </a:p>
        </p:txBody>
      </p:sp>
      <p:graphicFrame>
        <p:nvGraphicFramePr>
          <p:cNvPr id="50189" name="Object 14"/>
          <p:cNvGraphicFramePr>
            <a:graphicFrameLocks noChangeAspect="1"/>
          </p:cNvGraphicFramePr>
          <p:nvPr/>
        </p:nvGraphicFramePr>
        <p:xfrm>
          <a:off x="1618933" y="3202305"/>
          <a:ext cx="817562" cy="569913"/>
        </p:xfrm>
        <a:graphic>
          <a:graphicData uri="http://schemas.openxmlformats.org/presentationml/2006/ole">
            <mc:AlternateContent xmlns:mc="http://schemas.openxmlformats.org/markup-compatibility/2006">
              <mc:Choice xmlns:v="urn:schemas-microsoft-com:vml" Requires="v">
                <p:oleObj spid="_x0000_s3102" name="" r:id="rId6" imgW="368300" imgH="254000" progId="Equation.3">
                  <p:embed/>
                </p:oleObj>
              </mc:Choice>
              <mc:Fallback>
                <p:oleObj name="" r:id="rId6" imgW="368300" imgH="254000" progId="Equation.3">
                  <p:embed/>
                  <p:pic>
                    <p:nvPicPr>
                      <p:cNvPr id="0" name="图片 3101"/>
                      <p:cNvPicPr/>
                      <p:nvPr/>
                    </p:nvPicPr>
                    <p:blipFill>
                      <a:blip r:embed="rId7"/>
                      <a:stretch>
                        <a:fillRect/>
                      </a:stretch>
                    </p:blipFill>
                    <p:spPr>
                      <a:xfrm>
                        <a:off x="1618933" y="3202305"/>
                        <a:ext cx="817562" cy="569913"/>
                      </a:xfrm>
                      <a:prstGeom prst="rect">
                        <a:avLst/>
                      </a:prstGeom>
                      <a:noFill/>
                      <a:ln w="38100">
                        <a:noFill/>
                        <a:miter/>
                      </a:ln>
                    </p:spPr>
                  </p:pic>
                </p:oleObj>
              </mc:Fallback>
            </mc:AlternateContent>
          </a:graphicData>
        </a:graphic>
      </p:graphicFrame>
      <p:sp>
        <p:nvSpPr>
          <p:cNvPr id="50190" name="Rectangle 35"/>
          <p:cNvSpPr/>
          <p:nvPr/>
        </p:nvSpPr>
        <p:spPr>
          <a:xfrm>
            <a:off x="2436178" y="3242310"/>
            <a:ext cx="3484880" cy="398780"/>
          </a:xfrm>
          <a:prstGeom prst="rect">
            <a:avLst/>
          </a:prstGeom>
          <a:noFill/>
          <a:ln w="9525">
            <a:noFill/>
          </a:ln>
        </p:spPr>
        <p:txBody>
          <a:bodyPr wrap="none" anchor="ctr" anchorCtr="0">
            <a:spAutoFit/>
          </a:bodyPr>
          <a:p>
            <a:pPr algn="ctr">
              <a:spcBef>
                <a:spcPct val="0"/>
              </a:spcBef>
              <a:buClrTx/>
            </a:pPr>
            <a:r>
              <a:rPr lang="zh-CN" altLang="en-US" sz="2000" dirty="0">
                <a:solidFill>
                  <a:schemeClr val="tx1"/>
                </a:solidFill>
                <a:latin typeface="楷体_GB2312" pitchFamily="49" charset="-122"/>
              </a:rPr>
              <a:t>，则</a:t>
            </a:r>
            <a:r>
              <a:rPr lang="en-US" altLang="zh-CN" sz="2000" dirty="0">
                <a:solidFill>
                  <a:schemeClr val="tx1"/>
                </a:solidFill>
                <a:latin typeface="楷体_GB2312" pitchFamily="49" charset="-122"/>
              </a:rPr>
              <a:t>x</a:t>
            </a:r>
            <a:r>
              <a:rPr lang="zh-CN" altLang="en-US" sz="2000" dirty="0">
                <a:solidFill>
                  <a:schemeClr val="tx1"/>
                </a:solidFill>
                <a:latin typeface="楷体_GB2312" pitchFamily="49" charset="-122"/>
              </a:rPr>
              <a:t>方向为主位移方向，有 </a:t>
            </a:r>
            <a:endParaRPr lang="zh-CN" altLang="en-US" sz="2000" dirty="0">
              <a:solidFill>
                <a:schemeClr val="tx1"/>
              </a:solidFill>
              <a:latin typeface="楷体_GB2312" pitchFamily="49" charset="-122"/>
            </a:endParaRPr>
          </a:p>
        </p:txBody>
      </p:sp>
      <p:graphicFrame>
        <p:nvGraphicFramePr>
          <p:cNvPr id="50192" name="Object 17"/>
          <p:cNvGraphicFramePr>
            <a:graphicFrameLocks noChangeAspect="1"/>
          </p:cNvGraphicFramePr>
          <p:nvPr/>
        </p:nvGraphicFramePr>
        <p:xfrm>
          <a:off x="1403350" y="3785235"/>
          <a:ext cx="3293745" cy="926465"/>
        </p:xfrm>
        <a:graphic>
          <a:graphicData uri="http://schemas.openxmlformats.org/presentationml/2006/ole">
            <mc:AlternateContent xmlns:mc="http://schemas.openxmlformats.org/markup-compatibility/2006">
              <mc:Choice xmlns:v="urn:schemas-microsoft-com:vml" Requires="v">
                <p:oleObj spid="_x0000_s3104" name="" r:id="rId8" imgW="1588135" imgH="444500" progId="Equation.3">
                  <p:embed/>
                </p:oleObj>
              </mc:Choice>
              <mc:Fallback>
                <p:oleObj name="" r:id="rId8" imgW="1588135" imgH="444500" progId="Equation.3">
                  <p:embed/>
                  <p:pic>
                    <p:nvPicPr>
                      <p:cNvPr id="0" name="图片 3103"/>
                      <p:cNvPicPr/>
                      <p:nvPr/>
                    </p:nvPicPr>
                    <p:blipFill>
                      <a:blip r:embed="rId9"/>
                      <a:stretch>
                        <a:fillRect/>
                      </a:stretch>
                    </p:blipFill>
                    <p:spPr>
                      <a:xfrm>
                        <a:off x="1403350" y="3785235"/>
                        <a:ext cx="3293745" cy="926465"/>
                      </a:xfrm>
                      <a:prstGeom prst="rect">
                        <a:avLst/>
                      </a:prstGeom>
                      <a:noFill/>
                      <a:ln w="38100">
                        <a:noFill/>
                        <a:miter/>
                      </a:ln>
                    </p:spPr>
                  </p:pic>
                </p:oleObj>
              </mc:Fallback>
            </mc:AlternateContent>
          </a:graphicData>
        </a:graphic>
      </p:graphicFrame>
      <p:pic>
        <p:nvPicPr>
          <p:cNvPr id="51202" name="Picture 197" descr="3"/>
          <p:cNvPicPr>
            <a:picLocks noChangeAspect="1"/>
          </p:cNvPicPr>
          <p:nvPr/>
        </p:nvPicPr>
        <p:blipFill>
          <a:blip r:embed="rId10"/>
          <a:stretch>
            <a:fillRect/>
          </a:stretch>
        </p:blipFill>
        <p:spPr>
          <a:xfrm>
            <a:off x="5921375" y="3860800"/>
            <a:ext cx="2361565" cy="2346325"/>
          </a:xfrm>
          <a:prstGeom prst="rect">
            <a:avLst/>
          </a:prstGeom>
          <a:noFill/>
          <a:ln w="9525">
            <a:noFill/>
          </a:ln>
        </p:spPr>
      </p:pic>
      <p:sp>
        <p:nvSpPr>
          <p:cNvPr id="27" name="文本框 26"/>
          <p:cNvSpPr txBox="1"/>
          <p:nvPr/>
        </p:nvSpPr>
        <p:spPr>
          <a:xfrm>
            <a:off x="5075555" y="6309360"/>
            <a:ext cx="3994785" cy="368300"/>
          </a:xfrm>
          <a:prstGeom prst="rect">
            <a:avLst/>
          </a:prstGeom>
          <a:noFill/>
        </p:spPr>
        <p:txBody>
          <a:bodyPr wrap="square">
            <a:spAutoFit/>
          </a:bodyPr>
          <a:p>
            <a:pPr algn="ctr"/>
            <a:r>
              <a:rPr lang="zh-CN" altLang="zh-CN" sz="1800" kern="100" dirty="0">
                <a:effectLst/>
                <a:latin typeface="微软雅黑" panose="020B0503020204020204" pitchFamily="34" charset="-122"/>
                <a:cs typeface="微软雅黑" panose="020B0503020204020204" pitchFamily="34" charset="-122"/>
              </a:rPr>
              <a:t>双光源球面线框光照模型</a:t>
            </a:r>
            <a:endParaRPr lang="zh-CN" altLang="zh-CN" sz="1800" kern="100" dirty="0">
              <a:effectLst/>
              <a:latin typeface="微软雅黑" panose="020B0503020204020204" pitchFamily="34" charset="-122"/>
              <a:cs typeface="微软雅黑" panose="020B0503020204020204" pitchFamily="34" charset="-122"/>
            </a:endParaRPr>
          </a:p>
        </p:txBody>
      </p:sp>
      <p:sp>
        <p:nvSpPr>
          <p:cNvPr id="4" name="文本框 3"/>
          <p:cNvSpPr txBox="1"/>
          <p:nvPr/>
        </p:nvSpPr>
        <p:spPr>
          <a:xfrm>
            <a:off x="203835" y="6336030"/>
            <a:ext cx="3994785" cy="368300"/>
          </a:xfrm>
          <a:prstGeom prst="rect">
            <a:avLst/>
          </a:prstGeom>
          <a:noFill/>
        </p:spPr>
        <p:txBody>
          <a:bodyPr wrap="square">
            <a:spAutoFit/>
          </a:bodyPr>
          <a:p>
            <a:pPr algn="ctr"/>
            <a:r>
              <a:rPr lang="zh-CN" altLang="zh-CN" sz="1800" kern="100" dirty="0">
                <a:effectLst/>
                <a:latin typeface="微软雅黑" panose="020B0503020204020204" pitchFamily="34" charset="-122"/>
                <a:cs typeface="微软雅黑" panose="020B0503020204020204" pitchFamily="34" charset="-122"/>
              </a:rPr>
              <a:t>光滑着色直线</a:t>
            </a:r>
            <a:endParaRPr lang="zh-CN" altLang="zh-CN" sz="1800" kern="100" dirty="0">
              <a:effectLst/>
              <a:latin typeface="微软雅黑" panose="020B0503020204020204" pitchFamily="34" charset="-122"/>
              <a:cs typeface="微软雅黑" panose="020B0503020204020204" pitchFamily="34"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光滑</a:t>
            </a:r>
            <a:r>
              <a:rPr lang="zh-CN" altLang="en-US" sz="4800">
                <a:solidFill>
                  <a:srgbClr val="0070C0"/>
                </a:solidFill>
                <a:latin typeface="AvantGarde Md BT"/>
                <a:ea typeface="华文黑体"/>
                <a:cs typeface="华文黑体"/>
              </a:rPr>
              <a:t>着色</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chemeClr val="tx1"/>
                </a:solidFill>
                <a:effectLst>
                  <a:outerShdw blurRad="38100" dist="38100" dir="2700000" algn="tl">
                    <a:srgbClr val="FFFFFF"/>
                  </a:outerShdw>
                </a:effectLst>
              </a:rPr>
              <a:t>光滑着色：</a:t>
            </a:r>
            <a:r>
              <a:rPr lang="zh-CN" sz="2000" dirty="0">
                <a:solidFill>
                  <a:srgbClr val="FF0000"/>
                </a:solidFill>
                <a:effectLst>
                  <a:outerShdw blurRad="38100" dist="38100" dir="2700000" algn="tl">
                    <a:srgbClr val="FFFFFF"/>
                  </a:outerShdw>
                </a:effectLst>
              </a:rPr>
              <a:t>Gouraud明暗处理</a:t>
            </a:r>
            <a:r>
              <a:rPr lang="zh-CN" sz="2000" dirty="0">
                <a:solidFill>
                  <a:schemeClr val="tx1"/>
                </a:solidFill>
                <a:effectLst>
                  <a:outerShdw blurRad="38100" dist="38100" dir="2700000" algn="tl">
                    <a:srgbClr val="FFFFFF"/>
                  </a:outerShdw>
                </a:effectLst>
              </a:rPr>
              <a:t> </a:t>
            </a:r>
            <a:r>
              <a:rPr lang="zh-CN" sz="2000" dirty="0">
                <a:effectLst>
                  <a:outerShdw blurRad="38100" dist="38100" dir="2700000" algn="tl">
                    <a:srgbClr val="FFFFFF"/>
                  </a:outerShdw>
                </a:effectLst>
              </a:rPr>
              <a:t> </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defRPr/>
            </a:pPr>
            <a:r>
              <a:rPr lang="zh-CN" sz="2000" dirty="0">
                <a:effectLst>
                  <a:outerShdw blurRad="38100" dist="38100" dir="2700000" algn="tl">
                    <a:srgbClr val="FFFFFF"/>
                  </a:outerShdw>
                </a:effectLst>
              </a:rPr>
              <a:t> 特点：点元着色、</a:t>
            </a:r>
            <a:r>
              <a:rPr lang="zh-CN" sz="2000" dirty="0">
                <a:effectLst>
                  <a:outerShdw blurRad="38100" dist="38100" dir="2700000" algn="tl">
                    <a:srgbClr val="FFFFFF"/>
                  </a:outerShdw>
                </a:effectLst>
                <a:sym typeface="+mn-ea"/>
              </a:rPr>
              <a:t>光强插值</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defRPr/>
            </a:pPr>
            <a:r>
              <a:rPr lang="en-US" altLang="zh-CN" sz="2000" dirty="0">
                <a:effectLst>
                  <a:outerShdw blurRad="38100" dist="38100" dir="2700000" algn="tl">
                    <a:srgbClr val="FFFFFF"/>
                  </a:outerShdw>
                </a:effectLst>
              </a:rPr>
              <a:t> </a:t>
            </a:r>
            <a:r>
              <a:rPr lang="zh-CN" sz="2000" dirty="0">
                <a:effectLst>
                  <a:outerShdw blurRad="38100" dist="38100" dir="2700000" algn="tl">
                    <a:srgbClr val="FFFFFF"/>
                  </a:outerShdw>
                </a:effectLst>
              </a:rPr>
              <a:t>过程：</a:t>
            </a:r>
            <a:endParaRPr lang="zh-CN"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sz="1750" dirty="0">
                <a:effectLst>
                  <a:outerShdw blurRad="38100" dist="38100" dir="2700000" algn="tl">
                    <a:srgbClr val="FFFFFF"/>
                  </a:outerShdw>
                </a:effectLst>
              </a:rPr>
              <a:t>先计算物体表面多边形</a:t>
            </a:r>
            <a:r>
              <a:rPr lang="zh-CN" sz="1750" dirty="0">
                <a:solidFill>
                  <a:srgbClr val="FF0000"/>
                </a:solidFill>
                <a:effectLst>
                  <a:outerShdw blurRad="38100" dist="38100" dir="2700000" algn="tl">
                    <a:srgbClr val="FFFFFF"/>
                  </a:outerShdw>
                </a:effectLst>
              </a:rPr>
              <a:t>各顶点</a:t>
            </a:r>
            <a:r>
              <a:rPr lang="zh-CN" sz="1750" dirty="0">
                <a:effectLst>
                  <a:outerShdw blurRad="38100" dist="38100" dir="2700000" algn="tl">
                    <a:srgbClr val="FFFFFF"/>
                  </a:outerShdw>
                </a:effectLst>
              </a:rPr>
              <a:t>的平均</a:t>
            </a:r>
            <a:r>
              <a:rPr lang="zh-CN" sz="1750" dirty="0">
                <a:solidFill>
                  <a:srgbClr val="FF0000"/>
                </a:solidFill>
                <a:effectLst>
                  <a:outerShdw blurRad="38100" dist="38100" dir="2700000" algn="tl">
                    <a:srgbClr val="FFFFFF"/>
                  </a:outerShdw>
                </a:effectLst>
              </a:rPr>
              <a:t>法矢量</a:t>
            </a:r>
            <a:endParaRPr lang="zh-CN" sz="175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altLang="en-US" sz="1750" dirty="0">
                <a:latin typeface="Arial" panose="020B0604020202020204" pitchFamily="34" charset="0"/>
                <a:sym typeface="+mn-ea"/>
              </a:rPr>
              <a:t>然后调用简单光照模型计算</a:t>
            </a:r>
            <a:r>
              <a:rPr lang="zh-CN" altLang="en-US" sz="1750" dirty="0">
                <a:solidFill>
                  <a:srgbClr val="FF0000"/>
                </a:solidFill>
                <a:latin typeface="Arial" panose="020B0604020202020204" pitchFamily="34" charset="0"/>
                <a:sym typeface="+mn-ea"/>
              </a:rPr>
              <a:t>各顶点的光强</a:t>
            </a:r>
            <a:endParaRPr lang="zh-CN" altLang="en-US" sz="1750" dirty="0">
              <a:solidFill>
                <a:srgbClr val="FF0000"/>
              </a:solidFill>
              <a:effectLst>
                <a:outerShdw blurRad="38100" dist="38100" dir="2700000" algn="tl">
                  <a:srgbClr val="FFFFFF"/>
                </a:outerShdw>
              </a:effectLst>
              <a:latin typeface="Arial" panose="020B0604020202020204" pitchFamily="34" charset="0"/>
              <a:sym typeface="+mn-ea"/>
            </a:endParaRPr>
          </a:p>
          <a:p>
            <a:pPr marL="457200" lvl="1" indent="0" eaLnBrk="1" latinLnBrk="0" hangingPunct="1">
              <a:lnSpc>
                <a:spcPct val="125000"/>
              </a:lnSpc>
              <a:spcBef>
                <a:spcPts val="0"/>
              </a:spcBef>
              <a:spcAft>
                <a:spcPts val="600"/>
              </a:spcAft>
              <a:defRPr/>
            </a:pPr>
            <a:r>
              <a:rPr lang="zh-CN" altLang="en-US" sz="1750" dirty="0">
                <a:latin typeface="Arial" panose="020B0604020202020204" pitchFamily="34" charset="0"/>
                <a:sym typeface="+mn-ea"/>
              </a:rPr>
              <a:t>多边形内部各点的光强则通过对多边形顶点</a:t>
            </a:r>
            <a:r>
              <a:rPr lang="zh-CN" altLang="en-US" sz="1750" dirty="0">
                <a:solidFill>
                  <a:schemeClr val="tx1"/>
                </a:solidFill>
                <a:latin typeface="Arial" panose="020B0604020202020204" pitchFamily="34" charset="0"/>
                <a:sym typeface="+mn-ea"/>
              </a:rPr>
              <a:t>光强的</a:t>
            </a:r>
            <a:r>
              <a:rPr lang="zh-CN" altLang="en-US" sz="1750" dirty="0">
                <a:solidFill>
                  <a:srgbClr val="FF0000"/>
                </a:solidFill>
                <a:latin typeface="Arial" panose="020B0604020202020204" pitchFamily="34" charset="0"/>
                <a:sym typeface="+mn-ea"/>
              </a:rPr>
              <a:t>双线性插值</a:t>
            </a:r>
            <a:r>
              <a:rPr lang="zh-CN" altLang="en-US" sz="1750" dirty="0">
                <a:latin typeface="Arial" panose="020B0604020202020204" pitchFamily="34" charset="0"/>
                <a:sym typeface="+mn-ea"/>
              </a:rPr>
              <a:t>得到</a:t>
            </a:r>
            <a:endParaRPr lang="zh-CN" sz="1750" dirty="0">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10" name="图片 9"/>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9795" y="4149090"/>
            <a:ext cx="3221355" cy="1514475"/>
          </a:xfrm>
          <a:prstGeom prst="rect">
            <a:avLst/>
          </a:prstGeom>
          <a:noFill/>
          <a:ln>
            <a:noFill/>
          </a:ln>
        </p:spPr>
      </p:pic>
      <p:graphicFrame>
        <p:nvGraphicFramePr>
          <p:cNvPr id="5" name="Object 334"/>
          <p:cNvGraphicFramePr>
            <a:graphicFrameLocks noChangeAspect="1"/>
          </p:cNvGraphicFramePr>
          <p:nvPr/>
        </p:nvGraphicFramePr>
        <p:xfrm>
          <a:off x="5003679" y="3860676"/>
          <a:ext cx="3195637" cy="2970212"/>
        </p:xfrm>
        <a:graphic>
          <a:graphicData uri="http://schemas.openxmlformats.org/presentationml/2006/ole">
            <mc:AlternateContent xmlns:mc="http://schemas.openxmlformats.org/markup-compatibility/2006">
              <mc:Choice xmlns:v="urn:schemas-microsoft-com:vml" Requires="v">
                <p:oleObj spid="_x0000_s8259" name="Visio" r:id="rId2" imgW="5213350" imgH="4845050" progId="Visio.Drawing.11">
                  <p:embed/>
                </p:oleObj>
              </mc:Choice>
              <mc:Fallback>
                <p:oleObj name="Visio" r:id="rId2" imgW="5213350" imgH="4845050" progId="Visio.Drawing.11">
                  <p:embed/>
                  <p:pic>
                    <p:nvPicPr>
                      <p:cNvPr id="0" name="Object 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679" y="3860676"/>
                        <a:ext cx="3195637" cy="297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光滑</a:t>
            </a:r>
            <a:r>
              <a:rPr lang="zh-CN" altLang="en-US" sz="4800">
                <a:solidFill>
                  <a:srgbClr val="0070C0"/>
                </a:solidFill>
                <a:latin typeface="AvantGarde Md BT"/>
                <a:ea typeface="华文黑体"/>
                <a:cs typeface="华文黑体"/>
              </a:rPr>
              <a:t>着色</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900557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chemeClr val="tx1"/>
                </a:solidFill>
                <a:effectLst>
                  <a:outerShdw blurRad="38100" dist="38100" dir="2700000" algn="tl">
                    <a:srgbClr val="FFFFFF"/>
                  </a:outerShdw>
                </a:effectLst>
              </a:rPr>
              <a:t>光滑着色：</a:t>
            </a:r>
            <a:r>
              <a:rPr lang="zh-CN" sz="2000" dirty="0">
                <a:solidFill>
                  <a:srgbClr val="FF0000"/>
                </a:solidFill>
                <a:effectLst>
                  <a:outerShdw blurRad="38100" dist="38100" dir="2700000" algn="tl">
                    <a:srgbClr val="FFFFFF"/>
                  </a:outerShdw>
                </a:effectLst>
              </a:rPr>
              <a:t>Gouraud明暗处理</a:t>
            </a:r>
            <a:r>
              <a:rPr lang="zh-CN" sz="2000" dirty="0">
                <a:solidFill>
                  <a:schemeClr val="tx1"/>
                </a:solidFill>
                <a:effectLst>
                  <a:outerShdw blurRad="38100" dist="38100" dir="2700000" algn="tl">
                    <a:srgbClr val="FFFFFF"/>
                  </a:outerShdw>
                </a:effectLst>
              </a:rPr>
              <a:t> </a:t>
            </a:r>
            <a:r>
              <a:rPr lang="zh-CN" sz="2000" dirty="0">
                <a:effectLst>
                  <a:outerShdw blurRad="38100" dist="38100" dir="2700000" algn="tl">
                    <a:srgbClr val="FFFFFF"/>
                  </a:outerShdw>
                </a:effectLst>
              </a:rPr>
              <a:t> </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defRPr/>
            </a:pPr>
            <a:r>
              <a:rPr lang="zh-CN" sz="2000" dirty="0">
                <a:effectLst>
                  <a:outerShdw blurRad="38100" dist="38100" dir="2700000" algn="tl">
                    <a:srgbClr val="FFFFFF"/>
                  </a:outerShdw>
                </a:effectLst>
              </a:rPr>
              <a:t> 实现步骤：</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r>
              <a:rPr lang="zh-CN" altLang="en-US" sz="1800" dirty="0">
                <a:latin typeface="楷体_GB2312" pitchFamily="49" charset="-122"/>
                <a:sym typeface="+mn-ea"/>
              </a:rPr>
              <a:t>（</a:t>
            </a:r>
            <a:r>
              <a:rPr lang="en-US" altLang="zh-CN" sz="1800" dirty="0">
                <a:latin typeface="楷体_GB2312" pitchFamily="49" charset="-122"/>
                <a:sym typeface="+mn-ea"/>
              </a:rPr>
              <a:t>1</a:t>
            </a:r>
            <a:r>
              <a:rPr lang="zh-CN" altLang="en-US" sz="1800" dirty="0">
                <a:latin typeface="楷体_GB2312" pitchFamily="49" charset="-122"/>
                <a:sym typeface="+mn-ea"/>
              </a:rPr>
              <a:t>）计算</a:t>
            </a:r>
            <a:r>
              <a:rPr lang="zh-CN" altLang="en-US" sz="1800" dirty="0">
                <a:solidFill>
                  <a:srgbClr val="FF0000"/>
                </a:solidFill>
                <a:latin typeface="楷体_GB2312" pitchFamily="49" charset="-122"/>
                <a:sym typeface="+mn-ea"/>
              </a:rPr>
              <a:t>多边形顶点的平均法矢量</a:t>
            </a:r>
            <a:endParaRPr lang="zh-CN" altLang="en-US" sz="2000" dirty="0">
              <a:solidFill>
                <a:srgbClr val="FF0000"/>
              </a:solidFill>
              <a:latin typeface="楷体_GB2312" pitchFamily="49" charset="-122"/>
              <a:sym typeface="+mn-ea"/>
            </a:endParaRPr>
          </a:p>
          <a:p>
            <a:pPr marL="0" indent="0">
              <a:buClrTx/>
              <a:buNone/>
            </a:pPr>
            <a:r>
              <a:rPr lang="zh-CN" altLang="en-US" sz="1800" dirty="0">
                <a:latin typeface="楷体_GB2312" pitchFamily="49" charset="-122"/>
                <a:sym typeface="+mn-ea"/>
              </a:rPr>
              <a:t>（</a:t>
            </a:r>
            <a:r>
              <a:rPr lang="en-US" altLang="zh-CN" sz="1800" dirty="0">
                <a:latin typeface="楷体_GB2312" pitchFamily="49" charset="-122"/>
                <a:sym typeface="+mn-ea"/>
              </a:rPr>
              <a:t>2</a:t>
            </a:r>
            <a:r>
              <a:rPr lang="zh-CN" altLang="en-US" sz="1800" dirty="0">
                <a:latin typeface="楷体_GB2312" pitchFamily="49" charset="-122"/>
                <a:sym typeface="+mn-ea"/>
              </a:rPr>
              <a:t>）对多边形网格的</a:t>
            </a:r>
            <a:r>
              <a:rPr lang="zh-CN" altLang="en-US" sz="1800" dirty="0">
                <a:solidFill>
                  <a:srgbClr val="FF0000"/>
                </a:solidFill>
                <a:latin typeface="楷体_GB2312" pitchFamily="49" charset="-122"/>
                <a:sym typeface="+mn-ea"/>
              </a:rPr>
              <a:t>每个顶点</a:t>
            </a:r>
            <a:r>
              <a:rPr lang="zh-CN" altLang="en-US" sz="1800" dirty="0">
                <a:latin typeface="楷体_GB2312" pitchFamily="49" charset="-122"/>
                <a:sym typeface="+mn-ea"/>
              </a:rPr>
              <a:t>根据</a:t>
            </a:r>
            <a:r>
              <a:rPr lang="zh-CN" altLang="en-US" sz="1800" dirty="0">
                <a:solidFill>
                  <a:srgbClr val="FF0000"/>
                </a:solidFill>
                <a:latin typeface="楷体_GB2312" pitchFamily="49" charset="-122"/>
                <a:sym typeface="+mn-ea"/>
              </a:rPr>
              <a:t>简单光照模型</a:t>
            </a:r>
            <a:r>
              <a:rPr lang="zh-CN" altLang="en-US" sz="1800" dirty="0">
                <a:latin typeface="楷体_GB2312" pitchFamily="49" charset="-122"/>
                <a:sym typeface="+mn-ea"/>
              </a:rPr>
              <a:t>计算</a:t>
            </a:r>
            <a:r>
              <a:rPr lang="zh-CN" altLang="en-US" sz="1800" dirty="0">
                <a:solidFill>
                  <a:srgbClr val="FF0000"/>
                </a:solidFill>
                <a:latin typeface="楷体_GB2312" pitchFamily="49" charset="-122"/>
                <a:sym typeface="+mn-ea"/>
              </a:rPr>
              <a:t>光强</a:t>
            </a:r>
            <a:r>
              <a:rPr lang="zh-CN" altLang="en-US" sz="1800" dirty="0">
                <a:latin typeface="楷体_GB2312" pitchFamily="49" charset="-122"/>
                <a:sym typeface="+mn-ea"/>
              </a:rPr>
              <a:t>。</a:t>
            </a:r>
            <a:endParaRPr lang="zh-CN" altLang="en-US" sz="1800" dirty="0">
              <a:solidFill>
                <a:schemeClr val="tx1"/>
              </a:solidFill>
              <a:latin typeface="楷体_GB2312" pitchFamily="49" charset="-122"/>
            </a:endParaRPr>
          </a:p>
          <a:p>
            <a:pPr marL="0" indent="0">
              <a:buClrTx/>
              <a:buNone/>
            </a:pPr>
            <a:r>
              <a:rPr lang="zh-CN" altLang="en-US" sz="1800" dirty="0">
                <a:latin typeface="楷体_GB2312" pitchFamily="49" charset="-122"/>
                <a:sym typeface="+mn-ea"/>
              </a:rPr>
              <a:t>（</a:t>
            </a:r>
            <a:r>
              <a:rPr lang="en-US" altLang="zh-CN" sz="1800" dirty="0">
                <a:latin typeface="楷体_GB2312" pitchFamily="49" charset="-122"/>
                <a:sym typeface="+mn-ea"/>
              </a:rPr>
              <a:t>3</a:t>
            </a:r>
            <a:r>
              <a:rPr lang="zh-CN" altLang="en-US" sz="1800" dirty="0">
                <a:latin typeface="楷体_GB2312" pitchFamily="49" charset="-122"/>
                <a:sym typeface="+mn-ea"/>
              </a:rPr>
              <a:t>）根据每个多边形网格的顶点的光强，</a:t>
            </a:r>
            <a:r>
              <a:rPr lang="zh-CN" altLang="en-US" sz="1800" dirty="0">
                <a:solidFill>
                  <a:srgbClr val="FF0000"/>
                </a:solidFill>
                <a:latin typeface="楷体_GB2312" pitchFamily="49" charset="-122"/>
                <a:sym typeface="+mn-ea"/>
              </a:rPr>
              <a:t>按照扫描线顺序</a:t>
            </a:r>
            <a:r>
              <a:rPr lang="zh-CN" altLang="en-US" sz="1800" dirty="0">
                <a:latin typeface="楷体_GB2312" pitchFamily="49" charset="-122"/>
                <a:sym typeface="+mn-ea"/>
              </a:rPr>
              <a:t>使用线性插值计算</a:t>
            </a:r>
            <a:r>
              <a:rPr lang="zh-CN" altLang="en-US" sz="1800" dirty="0">
                <a:solidFill>
                  <a:srgbClr val="FF0000"/>
                </a:solidFill>
                <a:latin typeface="楷体_GB2312" pitchFamily="49" charset="-122"/>
                <a:sym typeface="+mn-ea"/>
              </a:rPr>
              <a:t>多边形网格边上每一点的光强</a:t>
            </a:r>
            <a:r>
              <a:rPr lang="zh-CN" altLang="en-US" sz="1800" dirty="0">
                <a:latin typeface="楷体_GB2312" pitchFamily="49" charset="-122"/>
                <a:sym typeface="+mn-ea"/>
              </a:rPr>
              <a:t>。</a:t>
            </a:r>
            <a:endParaRPr lang="zh-CN" altLang="en-US" sz="1800" dirty="0">
              <a:solidFill>
                <a:schemeClr val="tx1"/>
              </a:solidFill>
              <a:latin typeface="楷体_GB2312" pitchFamily="49" charset="-122"/>
            </a:endParaRPr>
          </a:p>
          <a:p>
            <a:pPr marL="0" indent="0">
              <a:buClrTx/>
              <a:buNone/>
            </a:pPr>
            <a:r>
              <a:rPr lang="zh-CN" altLang="en-US" sz="1800" dirty="0">
                <a:latin typeface="楷体_GB2312" pitchFamily="49" charset="-122"/>
                <a:sym typeface="+mn-ea"/>
              </a:rPr>
              <a:t>（</a:t>
            </a:r>
            <a:r>
              <a:rPr lang="en-US" altLang="zh-CN" sz="1800" dirty="0">
                <a:latin typeface="楷体_GB2312" pitchFamily="49" charset="-122"/>
                <a:sym typeface="+mn-ea"/>
              </a:rPr>
              <a:t>4</a:t>
            </a:r>
            <a:r>
              <a:rPr lang="zh-CN" altLang="en-US" sz="1800" dirty="0">
                <a:latin typeface="楷体_GB2312" pitchFamily="49" charset="-122"/>
                <a:sym typeface="+mn-ea"/>
              </a:rPr>
              <a:t>）在扫描线与多边形相交区间内，使用线性插值获得</a:t>
            </a:r>
            <a:r>
              <a:rPr lang="zh-CN" altLang="en-US" sz="1800" dirty="0">
                <a:solidFill>
                  <a:srgbClr val="FF0000"/>
                </a:solidFill>
                <a:latin typeface="楷体_GB2312" pitchFamily="49" charset="-122"/>
                <a:sym typeface="+mn-ea"/>
              </a:rPr>
              <a:t>区间内每一点的光强</a:t>
            </a:r>
            <a:r>
              <a:rPr lang="zh-CN" altLang="en-US" sz="1800" dirty="0">
                <a:latin typeface="楷体_GB2312" pitchFamily="49" charset="-122"/>
                <a:sym typeface="+mn-ea"/>
              </a:rPr>
              <a:t>。然后再将光强分解为该点的</a:t>
            </a:r>
            <a:r>
              <a:rPr lang="en-US" altLang="zh-CN" sz="1800" dirty="0">
                <a:latin typeface="楷体_GB2312" pitchFamily="49" charset="-122"/>
                <a:sym typeface="+mn-ea"/>
              </a:rPr>
              <a:t>RGB</a:t>
            </a:r>
            <a:r>
              <a:rPr lang="zh-CN" altLang="en-US" sz="1800" dirty="0">
                <a:latin typeface="楷体_GB2312" pitchFamily="49" charset="-122"/>
                <a:sym typeface="+mn-ea"/>
              </a:rPr>
              <a:t>颜色。</a:t>
            </a:r>
            <a:endParaRPr lang="zh-CN" altLang="en-US" sz="1800" dirty="0">
              <a:solidFill>
                <a:schemeClr val="tx1"/>
              </a:solidFill>
              <a:latin typeface="楷体_GB2312" pitchFamily="49" charset="-122"/>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graphicFrame>
        <p:nvGraphicFramePr>
          <p:cNvPr id="3" name="Object 13"/>
          <p:cNvGraphicFramePr>
            <a:graphicFrameLocks noChangeAspect="1"/>
          </p:cNvGraphicFramePr>
          <p:nvPr/>
        </p:nvGraphicFramePr>
        <p:xfrm>
          <a:off x="3203575" y="3789045"/>
          <a:ext cx="3719195" cy="3089910"/>
        </p:xfrm>
        <a:graphic>
          <a:graphicData uri="http://schemas.openxmlformats.org/presentationml/2006/ole">
            <mc:AlternateContent xmlns:mc="http://schemas.openxmlformats.org/markup-compatibility/2006">
              <mc:Choice xmlns:v="urn:schemas-microsoft-com:vml" Requires="v">
                <p:oleObj spid="_x0000_s4" name="" r:id="rId1" imgW="6804660" imgH="5676265" progId="Visio.Drawing.11">
                  <p:embed/>
                </p:oleObj>
              </mc:Choice>
              <mc:Fallback>
                <p:oleObj name="" r:id="rId1" imgW="6804660" imgH="5676265" progId="Visio.Drawing.11">
                  <p:embed/>
                  <p:pic>
                    <p:nvPicPr>
                      <p:cNvPr id="0" name="图片 3108"/>
                      <p:cNvPicPr/>
                      <p:nvPr/>
                    </p:nvPicPr>
                    <p:blipFill>
                      <a:blip r:embed="rId2"/>
                      <a:stretch>
                        <a:fillRect/>
                      </a:stretch>
                    </p:blipFill>
                    <p:spPr>
                      <a:xfrm>
                        <a:off x="3203575" y="3789045"/>
                        <a:ext cx="3719195" cy="3089910"/>
                      </a:xfrm>
                      <a:prstGeom prst="rect">
                        <a:avLst/>
                      </a:prstGeom>
                      <a:noFill/>
                      <a:ln w="38100">
                        <a:noFill/>
                        <a:miter/>
                      </a:ln>
                    </p:spPr>
                  </p:pic>
                </p:oleObj>
              </mc:Fallback>
            </mc:AlternateContent>
          </a:graphicData>
        </a:graphic>
      </p:graphicFrame>
      <p:graphicFrame>
        <p:nvGraphicFramePr>
          <p:cNvPr id="5" name="Object 9"/>
          <p:cNvGraphicFramePr>
            <a:graphicFrameLocks noChangeAspect="1"/>
          </p:cNvGraphicFramePr>
          <p:nvPr/>
        </p:nvGraphicFramePr>
        <p:xfrm>
          <a:off x="6443980" y="1268730"/>
          <a:ext cx="1327150" cy="1492250"/>
        </p:xfrm>
        <a:graphic>
          <a:graphicData uri="http://schemas.openxmlformats.org/presentationml/2006/ole">
            <mc:AlternateContent xmlns:mc="http://schemas.openxmlformats.org/markup-compatibility/2006">
              <mc:Choice xmlns:v="urn:schemas-microsoft-com:vml" Requires="v">
                <p:oleObj spid="_x0000_s8" name="" r:id="rId3" imgW="775970" imgH="864870" progId="Equation.3">
                  <p:embed/>
                </p:oleObj>
              </mc:Choice>
              <mc:Fallback>
                <p:oleObj name="" r:id="rId3" imgW="775970" imgH="864870" progId="Equation.3">
                  <p:embed/>
                  <p:pic>
                    <p:nvPicPr>
                      <p:cNvPr id="0" name="图片 3109"/>
                      <p:cNvPicPr/>
                      <p:nvPr/>
                    </p:nvPicPr>
                    <p:blipFill>
                      <a:blip r:embed="rId4"/>
                      <a:stretch>
                        <a:fillRect/>
                      </a:stretch>
                    </p:blipFill>
                    <p:spPr>
                      <a:xfrm>
                        <a:off x="6443980" y="1268730"/>
                        <a:ext cx="1327150" cy="1492250"/>
                      </a:xfrm>
                      <a:prstGeom prst="rect">
                        <a:avLst/>
                      </a:prstGeom>
                      <a:noFill/>
                      <a:ln w="38100">
                        <a:noFill/>
                        <a:miter/>
                      </a:ln>
                    </p:spPr>
                  </p:pic>
                </p:oleObj>
              </mc:Fallback>
            </mc:AlternateContent>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TextBox 6"/>
          <p:cNvSpPr txBox="1">
            <a:spLocks noChangeArrowheads="1"/>
          </p:cNvSpPr>
          <p:nvPr/>
        </p:nvSpPr>
        <p:spPr bwMode="auto">
          <a:xfrm>
            <a:off x="4030663" y="1697038"/>
            <a:ext cx="108267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zh-CN" altLang="en-US" sz="2700">
                <a:solidFill>
                  <a:schemeClr val="bg1"/>
                </a:solidFill>
                <a:latin typeface="微软雅黑" panose="020B0503020204020204" pitchFamily="34" charset="-122"/>
              </a:rPr>
              <a:t>目  录</a:t>
            </a:r>
            <a:endParaRPr lang="zh-CN" altLang="en-US" sz="2700">
              <a:solidFill>
                <a:schemeClr val="bg1"/>
              </a:solidFill>
              <a:latin typeface="微软雅黑" panose="020B0503020204020204" pitchFamily="34" charset="-122"/>
            </a:endParaRPr>
          </a:p>
        </p:txBody>
      </p:sp>
      <p:grpSp>
        <p:nvGrpSpPr>
          <p:cNvPr id="21507" name="组合 153"/>
          <p:cNvGrpSpPr/>
          <p:nvPr/>
        </p:nvGrpSpPr>
        <p:grpSpPr bwMode="auto">
          <a:xfrm>
            <a:off x="2075498" y="3871913"/>
            <a:ext cx="1443037" cy="738456"/>
            <a:chOff x="1214731" y="3953373"/>
            <a:chExt cx="1442346" cy="739887"/>
          </a:xfrm>
        </p:grpSpPr>
        <p:sp>
          <p:nvSpPr>
            <p:cNvPr id="21539" name="文本框 32"/>
            <p:cNvSpPr txBox="1">
              <a:spLocks noChangeArrowheads="1"/>
            </p:cNvSpPr>
            <p:nvPr/>
          </p:nvSpPr>
          <p:spPr bwMode="auto">
            <a:xfrm>
              <a:off x="1214731" y="4293707"/>
              <a:ext cx="1442346" cy="39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zh-CN" altLang="en-US" sz="1400">
                  <a:solidFill>
                    <a:srgbClr val="0070C0"/>
                  </a:solidFill>
                  <a:latin typeface="微软雅黑" panose="020B0503020204020204" pitchFamily="34" charset="-122"/>
                </a:rPr>
                <a:t> </a:t>
              </a:r>
              <a:r>
                <a:rPr lang="en-US" altLang="zh-CN" sz="1400">
                  <a:solidFill>
                    <a:srgbClr val="0070C0"/>
                  </a:solidFill>
                  <a:latin typeface="微软雅黑" panose="020B0503020204020204" pitchFamily="34" charset="-122"/>
                </a:rPr>
                <a:t>  </a:t>
              </a:r>
              <a:r>
                <a:rPr lang="zh-CN" altLang="en-US" sz="2000">
                  <a:solidFill>
                    <a:srgbClr val="0070C0"/>
                  </a:solidFill>
                  <a:latin typeface="微软雅黑" panose="020B0503020204020204" pitchFamily="34" charset="-122"/>
                </a:rPr>
                <a:t>本课概述</a:t>
              </a:r>
              <a:endParaRPr lang="zh-CN" altLang="en-US" sz="2000">
                <a:solidFill>
                  <a:srgbClr val="0070C0"/>
                </a:solidFill>
                <a:latin typeface="微软雅黑" panose="020B0503020204020204" pitchFamily="34" charset="-122"/>
              </a:endParaRPr>
            </a:p>
          </p:txBody>
        </p:sp>
        <p:grpSp>
          <p:nvGrpSpPr>
            <p:cNvPr id="3" name="Group 4"/>
            <p:cNvGrpSpPr>
              <a:grpSpLocks noChangeAspect="1"/>
            </p:cNvGrpSpPr>
            <p:nvPr/>
          </p:nvGrpSpPr>
          <p:grpSpPr bwMode="auto">
            <a:xfrm>
              <a:off x="1828180" y="3953373"/>
              <a:ext cx="215450" cy="252482"/>
              <a:chOff x="1776" y="1776"/>
              <a:chExt cx="64" cy="75"/>
            </a:xfrm>
            <a:solidFill>
              <a:srgbClr val="0070C0"/>
            </a:solidFill>
            <a:effectLst/>
          </p:grpSpPr>
          <p:sp>
            <p:nvSpPr>
              <p:cNvPr id="62"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p:spPr>
            <p:txBody>
              <a:bodyPr/>
              <a:lstStyle/>
              <a:p>
                <a:pPr eaLnBrk="1" fontAlgn="auto" hangingPunct="1">
                  <a:spcBef>
                    <a:spcPts val="0"/>
                  </a:spcBef>
                  <a:spcAft>
                    <a:spcPts val="0"/>
                  </a:spcAft>
                  <a:defRPr/>
                </a:pPr>
                <a:endParaRPr lang="zh-CN" altLang="en-US" sz="2400">
                  <a:solidFill>
                    <a:prstClr val="black"/>
                  </a:solidFill>
                  <a:latin typeface="+mn-lt"/>
                  <a:ea typeface="+mn-ea"/>
                </a:endParaRPr>
              </a:p>
            </p:txBody>
          </p:sp>
          <p:sp>
            <p:nvSpPr>
              <p:cNvPr id="63"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p:spPr>
            <p:txBody>
              <a:bodyPr/>
              <a:lstStyle/>
              <a:p>
                <a:pPr eaLnBrk="1" fontAlgn="auto" hangingPunct="1">
                  <a:spcBef>
                    <a:spcPts val="0"/>
                  </a:spcBef>
                  <a:spcAft>
                    <a:spcPts val="0"/>
                  </a:spcAft>
                  <a:defRPr/>
                </a:pPr>
                <a:endParaRPr lang="zh-CN" altLang="en-US" sz="2400">
                  <a:solidFill>
                    <a:prstClr val="black"/>
                  </a:solidFill>
                  <a:latin typeface="+mn-lt"/>
                  <a:ea typeface="+mn-ea"/>
                </a:endParaRPr>
              </a:p>
            </p:txBody>
          </p:sp>
          <p:sp>
            <p:nvSpPr>
              <p:cNvPr id="64"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p:spPr>
            <p:txBody>
              <a:bodyPr/>
              <a:lstStyle/>
              <a:p>
                <a:pPr eaLnBrk="1" fontAlgn="auto" hangingPunct="1">
                  <a:spcBef>
                    <a:spcPts val="0"/>
                  </a:spcBef>
                  <a:spcAft>
                    <a:spcPts val="0"/>
                  </a:spcAft>
                  <a:defRPr/>
                </a:pPr>
                <a:endParaRPr lang="zh-CN" altLang="en-US" sz="2400">
                  <a:solidFill>
                    <a:prstClr val="black"/>
                  </a:solidFill>
                  <a:latin typeface="+mn-lt"/>
                  <a:ea typeface="+mn-ea"/>
                </a:endParaRPr>
              </a:p>
            </p:txBody>
          </p:sp>
          <p:sp>
            <p:nvSpPr>
              <p:cNvPr id="65"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p:spPr>
            <p:txBody>
              <a:bodyPr/>
              <a:lstStyle/>
              <a:p>
                <a:pPr eaLnBrk="1" fontAlgn="auto" hangingPunct="1">
                  <a:spcBef>
                    <a:spcPts val="0"/>
                  </a:spcBef>
                  <a:spcAft>
                    <a:spcPts val="0"/>
                  </a:spcAft>
                  <a:defRPr/>
                </a:pPr>
                <a:endParaRPr lang="zh-CN" altLang="en-US" sz="2400">
                  <a:solidFill>
                    <a:prstClr val="black"/>
                  </a:solidFill>
                  <a:latin typeface="+mn-lt"/>
                  <a:ea typeface="+mn-ea"/>
                </a:endParaRPr>
              </a:p>
            </p:txBody>
          </p:sp>
        </p:grpSp>
      </p:grpSp>
      <p:grpSp>
        <p:nvGrpSpPr>
          <p:cNvPr id="21508" name="组合 157"/>
          <p:cNvGrpSpPr/>
          <p:nvPr/>
        </p:nvGrpSpPr>
        <p:grpSpPr bwMode="auto">
          <a:xfrm>
            <a:off x="2400935" y="2660650"/>
            <a:ext cx="873125" cy="873125"/>
            <a:chOff x="1540140" y="2130621"/>
            <a:chExt cx="873177" cy="873177"/>
          </a:xfrm>
        </p:grpSpPr>
        <p:sp>
          <p:nvSpPr>
            <p:cNvPr id="66" name="椭圆 65"/>
            <p:cNvSpPr/>
            <p:nvPr/>
          </p:nvSpPr>
          <p:spPr>
            <a:xfrm>
              <a:off x="1540140" y="2130621"/>
              <a:ext cx="873177" cy="873177"/>
            </a:xfrm>
            <a:prstGeom prst="ellipse">
              <a:avLst/>
            </a:prstGeom>
            <a:solidFill>
              <a:srgbClr val="0070C0"/>
            </a:soli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endParaRPr>
            </a:p>
          </p:txBody>
        </p:sp>
        <p:sp>
          <p:nvSpPr>
            <p:cNvPr id="21538" name="TextBox 4"/>
            <p:cNvSpPr txBox="1">
              <a:spLocks noChangeArrowheads="1"/>
            </p:cNvSpPr>
            <p:nvPr/>
          </p:nvSpPr>
          <p:spPr bwMode="auto">
            <a:xfrm>
              <a:off x="1733713" y="2218628"/>
              <a:ext cx="486030" cy="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4000">
                  <a:solidFill>
                    <a:schemeClr val="bg1"/>
                  </a:solidFill>
                  <a:latin typeface="微软雅黑" panose="020B0503020204020204" pitchFamily="34" charset="-122"/>
                  <a:cs typeface="FrankRuehl" panose="020E0503060101010101" pitchFamily="34" charset="-79"/>
                </a:rPr>
                <a:t>1</a:t>
              </a:r>
              <a:endParaRPr lang="zh-CN" altLang="en-US" sz="4000">
                <a:solidFill>
                  <a:schemeClr val="bg1"/>
                </a:solidFill>
                <a:latin typeface="微软雅黑" panose="020B0503020204020204" pitchFamily="34" charset="-122"/>
                <a:cs typeface="Latha" panose="020B0604020202020204" pitchFamily="34" charset="0"/>
              </a:endParaRPr>
            </a:p>
          </p:txBody>
        </p:sp>
      </p:grpSp>
      <p:grpSp>
        <p:nvGrpSpPr>
          <p:cNvPr id="21509" name="组合 158"/>
          <p:cNvGrpSpPr/>
          <p:nvPr/>
        </p:nvGrpSpPr>
        <p:grpSpPr bwMode="auto">
          <a:xfrm>
            <a:off x="4177348" y="2660650"/>
            <a:ext cx="873125" cy="873125"/>
            <a:chOff x="3316337" y="2130621"/>
            <a:chExt cx="873177" cy="873177"/>
          </a:xfrm>
        </p:grpSpPr>
        <p:sp>
          <p:nvSpPr>
            <p:cNvPr id="96" name="椭圆 95"/>
            <p:cNvSpPr/>
            <p:nvPr/>
          </p:nvSpPr>
          <p:spPr>
            <a:xfrm>
              <a:off x="3316337" y="2130621"/>
              <a:ext cx="873177" cy="873177"/>
            </a:xfrm>
            <a:prstGeom prst="ellipse">
              <a:avLst/>
            </a:prstGeom>
            <a:solidFill>
              <a:srgbClr val="00B0F0"/>
            </a:soli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endParaRPr>
            </a:p>
          </p:txBody>
        </p:sp>
        <p:sp>
          <p:nvSpPr>
            <p:cNvPr id="21536" name="TextBox 4"/>
            <p:cNvSpPr txBox="1">
              <a:spLocks noChangeArrowheads="1"/>
            </p:cNvSpPr>
            <p:nvPr/>
          </p:nvSpPr>
          <p:spPr bwMode="auto">
            <a:xfrm>
              <a:off x="3509910" y="2218628"/>
              <a:ext cx="486030" cy="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4000">
                  <a:solidFill>
                    <a:schemeClr val="bg1"/>
                  </a:solidFill>
                  <a:latin typeface="微软雅黑" panose="020B0503020204020204" pitchFamily="34" charset="-122"/>
                  <a:cs typeface="FrankRuehl" panose="020E0503060101010101" pitchFamily="34" charset="-79"/>
                </a:rPr>
                <a:t>2</a:t>
              </a:r>
              <a:endParaRPr lang="zh-CN" altLang="en-US" sz="4000">
                <a:solidFill>
                  <a:schemeClr val="bg1"/>
                </a:solidFill>
                <a:latin typeface="微软雅黑" panose="020B0503020204020204" pitchFamily="34" charset="-122"/>
                <a:cs typeface="Latha" panose="020B0604020202020204" pitchFamily="34" charset="0"/>
              </a:endParaRPr>
            </a:p>
          </p:txBody>
        </p:sp>
      </p:grpSp>
      <p:grpSp>
        <p:nvGrpSpPr>
          <p:cNvPr id="21510" name="组合 159"/>
          <p:cNvGrpSpPr/>
          <p:nvPr/>
        </p:nvGrpSpPr>
        <p:grpSpPr bwMode="auto">
          <a:xfrm>
            <a:off x="5953760" y="2660650"/>
            <a:ext cx="873125" cy="873125"/>
            <a:chOff x="5092534" y="2130621"/>
            <a:chExt cx="873177" cy="873177"/>
          </a:xfrm>
        </p:grpSpPr>
        <p:sp>
          <p:nvSpPr>
            <p:cNvPr id="86" name="椭圆 85"/>
            <p:cNvSpPr/>
            <p:nvPr/>
          </p:nvSpPr>
          <p:spPr>
            <a:xfrm>
              <a:off x="5092534" y="2130621"/>
              <a:ext cx="873177" cy="873177"/>
            </a:xfrm>
            <a:prstGeom prst="ellipse">
              <a:avLst/>
            </a:prstGeom>
            <a:solidFill>
              <a:srgbClr val="0070C0"/>
            </a:soli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endParaRPr>
            </a:p>
          </p:txBody>
        </p:sp>
        <p:sp>
          <p:nvSpPr>
            <p:cNvPr id="21534" name="TextBox 4"/>
            <p:cNvSpPr txBox="1">
              <a:spLocks noChangeArrowheads="1"/>
            </p:cNvSpPr>
            <p:nvPr/>
          </p:nvSpPr>
          <p:spPr bwMode="auto">
            <a:xfrm>
              <a:off x="5286107" y="2218628"/>
              <a:ext cx="486030" cy="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4000">
                  <a:solidFill>
                    <a:schemeClr val="bg1"/>
                  </a:solidFill>
                  <a:latin typeface="微软雅黑" panose="020B0503020204020204" pitchFamily="34" charset="-122"/>
                  <a:cs typeface="FrankRuehl" panose="020E0503060101010101" pitchFamily="34" charset="-79"/>
                </a:rPr>
                <a:t>3</a:t>
              </a:r>
              <a:endParaRPr lang="zh-CN" altLang="en-US" sz="4000">
                <a:solidFill>
                  <a:schemeClr val="bg1"/>
                </a:solidFill>
                <a:latin typeface="微软雅黑" panose="020B0503020204020204" pitchFamily="34" charset="-122"/>
                <a:cs typeface="Latha" panose="020B0604020202020204" pitchFamily="34" charset="0"/>
              </a:endParaRPr>
            </a:p>
          </p:txBody>
        </p:sp>
      </p:grpSp>
      <p:grpSp>
        <p:nvGrpSpPr>
          <p:cNvPr id="21512" name="组合 154"/>
          <p:cNvGrpSpPr/>
          <p:nvPr/>
        </p:nvGrpSpPr>
        <p:grpSpPr bwMode="auto">
          <a:xfrm>
            <a:off x="4063048" y="3857625"/>
            <a:ext cx="1441450" cy="747713"/>
            <a:chOff x="3200730" y="3939902"/>
            <a:chExt cx="1442339" cy="748174"/>
          </a:xfrm>
        </p:grpSpPr>
        <p:sp>
          <p:nvSpPr>
            <p:cNvPr id="45" name="文本框 39"/>
            <p:cNvSpPr txBox="1"/>
            <p:nvPr/>
          </p:nvSpPr>
          <p:spPr>
            <a:xfrm>
              <a:off x="3200730" y="4319549"/>
              <a:ext cx="1442339" cy="368527"/>
            </a:xfrm>
            <a:prstGeom prst="rect">
              <a:avLst/>
            </a:prstGeom>
            <a:noFill/>
          </p:spPr>
          <p:txBody>
            <a:bodyPr>
              <a:spAutoFit/>
            </a:bodyPr>
            <a:lstStyle/>
            <a:p>
              <a:pPr eaLnBrk="1" fontAlgn="auto" hangingPunct="1">
                <a:spcBef>
                  <a:spcPts val="0"/>
                </a:spcBef>
                <a:spcAft>
                  <a:spcPts val="0"/>
                </a:spcAft>
                <a:defRPr/>
              </a:pPr>
              <a:r>
                <a:rPr lang="zh-CN" altLang="en-US" dirty="0">
                  <a:solidFill>
                    <a:schemeClr val="tx2">
                      <a:lumMod val="60000"/>
                      <a:lumOff val="40000"/>
                    </a:schemeClr>
                  </a:solidFill>
                  <a:latin typeface="微软雅黑" panose="020B0503020204020204" pitchFamily="34" charset="-122"/>
                </a:rPr>
                <a:t>课程内容</a:t>
              </a:r>
              <a:endParaRPr lang="zh-CN" altLang="en-US" dirty="0">
                <a:solidFill>
                  <a:schemeClr val="tx2">
                    <a:lumMod val="60000"/>
                    <a:lumOff val="40000"/>
                  </a:schemeClr>
                </a:solidFill>
                <a:latin typeface="微软雅黑" panose="020B0503020204020204" pitchFamily="34" charset="-122"/>
              </a:endParaRPr>
            </a:p>
          </p:txBody>
        </p:sp>
        <p:grpSp>
          <p:nvGrpSpPr>
            <p:cNvPr id="9" name="组合 90"/>
            <p:cNvGrpSpPr/>
            <p:nvPr/>
          </p:nvGrpSpPr>
          <p:grpSpPr>
            <a:xfrm>
              <a:off x="3648699" y="3939902"/>
              <a:ext cx="273200" cy="297297"/>
              <a:chOff x="4873620" y="1965325"/>
              <a:chExt cx="269882" cy="293688"/>
            </a:xfrm>
            <a:solidFill>
              <a:srgbClr val="00B0F0"/>
            </a:solidFill>
            <a:effectLst/>
          </p:grpSpPr>
          <p:sp>
            <p:nvSpPr>
              <p:cNvPr id="92"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p:spPr>
            <p:txBody>
              <a:bodyPr/>
              <a:lstStyle/>
              <a:p>
                <a:pPr eaLnBrk="1" fontAlgn="auto" hangingPunct="1">
                  <a:spcBef>
                    <a:spcPts val="0"/>
                  </a:spcBef>
                  <a:spcAft>
                    <a:spcPts val="0"/>
                  </a:spcAft>
                  <a:defRPr/>
                </a:pPr>
                <a:endParaRPr lang="zh-CN" altLang="en-US" sz="2400">
                  <a:solidFill>
                    <a:prstClr val="black"/>
                  </a:solidFill>
                  <a:latin typeface="+mn-lt"/>
                  <a:ea typeface="+mn-ea"/>
                </a:endParaRPr>
              </a:p>
            </p:txBody>
          </p:sp>
          <p:sp>
            <p:nvSpPr>
              <p:cNvPr id="93"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p:spPr>
            <p:txBody>
              <a:bodyPr/>
              <a:lstStyle/>
              <a:p>
                <a:pPr eaLnBrk="1" fontAlgn="auto" hangingPunct="1">
                  <a:spcBef>
                    <a:spcPts val="0"/>
                  </a:spcBef>
                  <a:spcAft>
                    <a:spcPts val="0"/>
                  </a:spcAft>
                  <a:defRPr/>
                </a:pPr>
                <a:endParaRPr lang="zh-CN" altLang="en-US" sz="2400">
                  <a:solidFill>
                    <a:prstClr val="black"/>
                  </a:solidFill>
                  <a:latin typeface="+mn-lt"/>
                  <a:ea typeface="+mn-ea"/>
                </a:endParaRPr>
              </a:p>
            </p:txBody>
          </p:sp>
          <p:sp>
            <p:nvSpPr>
              <p:cNvPr id="94"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p:spPr>
            <p:txBody>
              <a:bodyPr/>
              <a:lstStyle/>
              <a:p>
                <a:pPr eaLnBrk="1" fontAlgn="auto" hangingPunct="1">
                  <a:spcBef>
                    <a:spcPts val="0"/>
                  </a:spcBef>
                  <a:spcAft>
                    <a:spcPts val="0"/>
                  </a:spcAft>
                  <a:defRPr/>
                </a:pPr>
                <a:endParaRPr lang="zh-CN" altLang="en-US" sz="2400">
                  <a:solidFill>
                    <a:prstClr val="black"/>
                  </a:solidFill>
                  <a:latin typeface="+mn-lt"/>
                  <a:ea typeface="+mn-ea"/>
                </a:endParaRPr>
              </a:p>
            </p:txBody>
          </p:sp>
          <p:sp>
            <p:nvSpPr>
              <p:cNvPr id="95"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p:spPr>
            <p:txBody>
              <a:bodyPr/>
              <a:lstStyle/>
              <a:p>
                <a:pPr eaLnBrk="1" fontAlgn="auto" hangingPunct="1">
                  <a:spcBef>
                    <a:spcPts val="0"/>
                  </a:spcBef>
                  <a:spcAft>
                    <a:spcPts val="0"/>
                  </a:spcAft>
                  <a:defRPr/>
                </a:pPr>
                <a:endParaRPr lang="zh-CN" altLang="en-US" sz="2400">
                  <a:solidFill>
                    <a:prstClr val="black"/>
                  </a:solidFill>
                  <a:latin typeface="+mn-lt"/>
                  <a:ea typeface="+mn-ea"/>
                </a:endParaRPr>
              </a:p>
            </p:txBody>
          </p:sp>
        </p:grpSp>
      </p:grpSp>
      <p:grpSp>
        <p:nvGrpSpPr>
          <p:cNvPr id="21513" name="组合 155"/>
          <p:cNvGrpSpPr/>
          <p:nvPr/>
        </p:nvGrpSpPr>
        <p:grpSpPr bwMode="auto">
          <a:xfrm>
            <a:off x="5937885" y="3881438"/>
            <a:ext cx="1443038" cy="708025"/>
            <a:chOff x="5076685" y="3962757"/>
            <a:chExt cx="1442340" cy="708258"/>
          </a:xfrm>
        </p:grpSpPr>
        <p:sp>
          <p:nvSpPr>
            <p:cNvPr id="19479" name="文本框 48"/>
            <p:cNvSpPr txBox="1">
              <a:spLocks noChangeArrowheads="1"/>
            </p:cNvSpPr>
            <p:nvPr/>
          </p:nvSpPr>
          <p:spPr bwMode="auto">
            <a:xfrm>
              <a:off x="5076685" y="4302594"/>
              <a:ext cx="1442340" cy="368421"/>
            </a:xfrm>
            <a:prstGeom prst="rect">
              <a:avLst/>
            </a:prstGeom>
            <a:noFill/>
            <a:ln w="9525">
              <a:noFill/>
              <a:miter lim="800000"/>
            </a:ln>
          </p:spPr>
          <p:txBody>
            <a:bodyPr>
              <a:spAutoFit/>
            </a:bodyPr>
            <a:lstStyle/>
            <a:p>
              <a:pPr eaLnBrk="1" hangingPunct="1">
                <a:defRPr/>
              </a:pPr>
              <a:r>
                <a:rPr lang="zh-CN" altLang="en-US" dirty="0">
                  <a:solidFill>
                    <a:schemeClr val="tx2">
                      <a:lumMod val="60000"/>
                      <a:lumOff val="40000"/>
                    </a:schemeClr>
                  </a:solidFill>
                  <a:latin typeface="微软雅黑" panose="020B0503020204020204" pitchFamily="34" charset="-122"/>
                </a:rPr>
                <a:t>课程小</a:t>
              </a:r>
              <a:r>
                <a:rPr lang="zh-CN" altLang="en-US" dirty="0">
                  <a:solidFill>
                    <a:schemeClr val="tx2">
                      <a:lumMod val="60000"/>
                      <a:lumOff val="40000"/>
                    </a:schemeClr>
                  </a:solidFill>
                  <a:latin typeface="微软雅黑" panose="020B0503020204020204" pitchFamily="34" charset="-122"/>
                </a:rPr>
                <a:t>结</a:t>
              </a:r>
              <a:endParaRPr lang="zh-CN" altLang="en-US" dirty="0">
                <a:solidFill>
                  <a:schemeClr val="tx2">
                    <a:lumMod val="60000"/>
                    <a:lumOff val="40000"/>
                  </a:schemeClr>
                </a:solidFill>
                <a:latin typeface="微软雅黑" panose="020B0503020204020204" pitchFamily="34" charset="-122"/>
              </a:endParaRPr>
            </a:p>
          </p:txBody>
        </p:sp>
        <p:grpSp>
          <p:nvGrpSpPr>
            <p:cNvPr id="11" name="Group 13"/>
            <p:cNvGrpSpPr>
              <a:grpSpLocks noChangeAspect="1"/>
            </p:cNvGrpSpPr>
            <p:nvPr/>
          </p:nvGrpSpPr>
          <p:grpSpPr bwMode="auto">
            <a:xfrm>
              <a:off x="5406346" y="3962757"/>
              <a:ext cx="262733" cy="265835"/>
              <a:chOff x="2426" y="2781"/>
              <a:chExt cx="593" cy="600"/>
            </a:xfrm>
            <a:solidFill>
              <a:srgbClr val="0070C0"/>
            </a:solidFill>
            <a:effectLst/>
          </p:grpSpPr>
          <p:sp>
            <p:nvSpPr>
              <p:cNvPr id="84"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p:spPr>
            <p:txBody>
              <a:bodyPr/>
              <a:lstStyle/>
              <a:p>
                <a:pPr eaLnBrk="1" fontAlgn="auto" hangingPunct="1">
                  <a:spcBef>
                    <a:spcPts val="0"/>
                  </a:spcBef>
                  <a:spcAft>
                    <a:spcPts val="0"/>
                  </a:spcAft>
                  <a:defRPr/>
                </a:pPr>
                <a:endParaRPr lang="zh-CN" altLang="en-US" sz="2400">
                  <a:solidFill>
                    <a:prstClr val="black"/>
                  </a:solidFill>
                  <a:latin typeface="+mn-lt"/>
                  <a:ea typeface="+mn-ea"/>
                </a:endParaRPr>
              </a:p>
            </p:txBody>
          </p:sp>
          <p:sp>
            <p:nvSpPr>
              <p:cNvPr id="8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p:spPr>
            <p:txBody>
              <a:bodyPr/>
              <a:lstStyle/>
              <a:p>
                <a:pPr eaLnBrk="1" fontAlgn="auto" hangingPunct="1">
                  <a:spcBef>
                    <a:spcPts val="0"/>
                  </a:spcBef>
                  <a:spcAft>
                    <a:spcPts val="0"/>
                  </a:spcAft>
                  <a:defRPr/>
                </a:pPr>
                <a:endParaRPr lang="zh-CN" altLang="en-US" sz="2400">
                  <a:solidFill>
                    <a:prstClr val="black"/>
                  </a:solidFill>
                  <a:latin typeface="+mn-lt"/>
                  <a:ea typeface="+mn-ea"/>
                </a:endParaRPr>
              </a:p>
            </p:txBody>
          </p:sp>
        </p:grpSp>
      </p:grpSp>
      <p:sp>
        <p:nvSpPr>
          <p:cNvPr id="21515" name="文本框 3"/>
          <p:cNvSpPr txBox="1">
            <a:spLocks noChangeArrowheads="1"/>
          </p:cNvSpPr>
          <p:nvPr/>
        </p:nvSpPr>
        <p:spPr bwMode="auto">
          <a:xfrm>
            <a:off x="4017963" y="1093788"/>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zh-CN" altLang="en-US" sz="3600" b="1"/>
              <a:t>目录</a:t>
            </a:r>
            <a:endParaRPr lang="zh-CN" altLang="en-US" sz="3600" b="1"/>
          </a:p>
        </p:txBody>
      </p:sp>
      <p:sp>
        <p:nvSpPr>
          <p:cNvPr id="21516" name="文本框 4"/>
          <p:cNvSpPr txBox="1">
            <a:spLocks noChangeArrowheads="1"/>
          </p:cNvSpPr>
          <p:nvPr/>
        </p:nvSpPr>
        <p:spPr bwMode="auto">
          <a:xfrm>
            <a:off x="4074160" y="1711325"/>
            <a:ext cx="9956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1600">
                <a:solidFill>
                  <a:srgbClr val="0070C0"/>
                </a:solidFill>
              </a:rPr>
              <a:t>第十</a:t>
            </a:r>
            <a:r>
              <a:rPr lang="zh-CN" altLang="en-US" sz="1600">
                <a:solidFill>
                  <a:srgbClr val="0070C0"/>
                </a:solidFill>
              </a:rPr>
              <a:t>四课</a:t>
            </a:r>
            <a:endParaRPr lang="zh-CN" altLang="en-US" sz="1600">
              <a:solidFill>
                <a:srgbClr val="0070C0"/>
              </a:solidFill>
            </a:endParaRPr>
          </a:p>
        </p:txBody>
      </p:sp>
      <p:grpSp>
        <p:nvGrpSpPr>
          <p:cNvPr id="21517" name="组合 5"/>
          <p:cNvGrpSpPr/>
          <p:nvPr/>
        </p:nvGrpSpPr>
        <p:grpSpPr bwMode="auto">
          <a:xfrm rot="5400000">
            <a:off x="-26194" y="-1239043"/>
            <a:ext cx="1082675" cy="5157788"/>
            <a:chOff x="-60724" y="-14287"/>
            <a:chExt cx="1082282" cy="5157788"/>
          </a:xfrm>
        </p:grpSpPr>
        <p:sp>
          <p:nvSpPr>
            <p:cNvPr id="99" name="任意多边形 98"/>
            <p:cNvSpPr/>
            <p:nvPr/>
          </p:nvSpPr>
          <p:spPr>
            <a:xfrm rot="16200000" flipV="1">
              <a:off x="-1867496" y="1778197"/>
              <a:ext cx="4695825" cy="108228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100" name="任意多边形 99"/>
            <p:cNvSpPr/>
            <p:nvPr/>
          </p:nvSpPr>
          <p:spPr>
            <a:xfrm rot="16200000" flipV="1">
              <a:off x="-1918296" y="2175072"/>
              <a:ext cx="4797425" cy="1082282"/>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cxnSp>
          <p:nvCxnSpPr>
            <p:cNvPr id="101" name="直接连接符 100"/>
            <p:cNvCxnSpPr/>
            <p:nvPr/>
          </p:nvCxnSpPr>
          <p:spPr>
            <a:xfrm rot="16200000" flipV="1">
              <a:off x="-397482" y="479575"/>
              <a:ext cx="1814513" cy="82678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1518" name="组合 109"/>
          <p:cNvGrpSpPr/>
          <p:nvPr/>
        </p:nvGrpSpPr>
        <p:grpSpPr bwMode="auto">
          <a:xfrm rot="-5400000">
            <a:off x="7982744" y="2848769"/>
            <a:ext cx="1082675" cy="5157787"/>
            <a:chOff x="-60724" y="-14287"/>
            <a:chExt cx="1082282" cy="5157788"/>
          </a:xfrm>
        </p:grpSpPr>
        <p:sp>
          <p:nvSpPr>
            <p:cNvPr id="111" name="任意多边形 110"/>
            <p:cNvSpPr/>
            <p:nvPr/>
          </p:nvSpPr>
          <p:spPr>
            <a:xfrm rot="16200000" flipV="1">
              <a:off x="-1867496" y="1806772"/>
              <a:ext cx="4695826" cy="108228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112" name="任意多边形 111"/>
            <p:cNvSpPr/>
            <p:nvPr/>
          </p:nvSpPr>
          <p:spPr>
            <a:xfrm rot="16200000" flipV="1">
              <a:off x="-1918296" y="2203647"/>
              <a:ext cx="4797426" cy="1082282"/>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cxnSp>
          <p:nvCxnSpPr>
            <p:cNvPr id="113" name="直接连接符 112"/>
            <p:cNvCxnSpPr/>
            <p:nvPr/>
          </p:nvCxnSpPr>
          <p:spPr>
            <a:xfrm rot="16200000" flipV="1">
              <a:off x="-368917" y="479575"/>
              <a:ext cx="1814512" cy="82678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光滑</a:t>
            </a:r>
            <a:r>
              <a:rPr lang="zh-CN" altLang="en-US" sz="4800">
                <a:solidFill>
                  <a:srgbClr val="0070C0"/>
                </a:solidFill>
                <a:latin typeface="AvantGarde Md BT"/>
                <a:ea typeface="华文黑体"/>
                <a:cs typeface="华文黑体"/>
              </a:rPr>
              <a:t>着色</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9005570"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chemeClr val="tx1"/>
                </a:solidFill>
                <a:effectLst>
                  <a:outerShdw blurRad="38100" dist="38100" dir="2700000" algn="tl">
                    <a:srgbClr val="FFFFFF"/>
                  </a:outerShdw>
                </a:effectLst>
              </a:rPr>
              <a:t>光滑着色：</a:t>
            </a:r>
            <a:r>
              <a:rPr lang="zh-CN" sz="2000" dirty="0">
                <a:solidFill>
                  <a:srgbClr val="FF0000"/>
                </a:solidFill>
                <a:effectLst>
                  <a:outerShdw blurRad="38100" dist="38100" dir="2700000" algn="tl">
                    <a:srgbClr val="FFFFFF"/>
                  </a:outerShdw>
                </a:effectLst>
              </a:rPr>
              <a:t>Gouraud明暗处理</a:t>
            </a:r>
            <a:r>
              <a:rPr lang="zh-CN" sz="2000" dirty="0">
                <a:solidFill>
                  <a:schemeClr val="tx1"/>
                </a:solidFill>
                <a:effectLst>
                  <a:outerShdw blurRad="38100" dist="38100" dir="2700000" algn="tl">
                    <a:srgbClr val="FFFFFF"/>
                  </a:outerShdw>
                </a:effectLst>
              </a:rPr>
              <a:t> </a:t>
            </a:r>
            <a:r>
              <a:rPr lang="zh-CN" sz="2000" dirty="0">
                <a:effectLst>
                  <a:outerShdw blurRad="38100" dist="38100" dir="2700000" algn="tl">
                    <a:srgbClr val="FFFFFF"/>
                  </a:outerShdw>
                </a:effectLst>
              </a:rPr>
              <a:t> </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defRPr/>
            </a:pPr>
            <a:r>
              <a:rPr lang="zh-CN" sz="2000" dirty="0">
                <a:effectLst>
                  <a:outerShdw blurRad="38100" dist="38100" dir="2700000" algn="tl">
                    <a:srgbClr val="FFFFFF"/>
                  </a:outerShdw>
                </a:effectLst>
              </a:rPr>
              <a:t> </a:t>
            </a:r>
            <a:r>
              <a:rPr lang="zh-CN" sz="2000" dirty="0">
                <a:effectLst>
                  <a:outerShdw blurRad="38100" dist="38100" dir="2700000" algn="tl">
                    <a:srgbClr val="FFFFFF"/>
                  </a:outerShdw>
                </a:effectLst>
              </a:rPr>
              <a:t>示例：立方体颜色填充</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10" name="Picture 6"/>
          <p:cNvPicPr>
            <a:picLocks noChangeAspect="1"/>
          </p:cNvPicPr>
          <p:nvPr/>
        </p:nvPicPr>
        <p:blipFill>
          <a:blip r:embed="rId1"/>
          <a:stretch>
            <a:fillRect/>
          </a:stretch>
        </p:blipFill>
        <p:spPr>
          <a:xfrm>
            <a:off x="4831715" y="2275840"/>
            <a:ext cx="3986213" cy="2897188"/>
          </a:xfrm>
          <a:prstGeom prst="rect">
            <a:avLst/>
          </a:prstGeom>
          <a:noFill/>
          <a:ln w="9525">
            <a:noFill/>
          </a:ln>
        </p:spPr>
      </p:pic>
      <p:pic>
        <p:nvPicPr>
          <p:cNvPr id="11" name="Picture 10"/>
          <p:cNvPicPr>
            <a:picLocks noChangeAspect="1"/>
          </p:cNvPicPr>
          <p:nvPr/>
        </p:nvPicPr>
        <p:blipFill>
          <a:blip r:embed="rId2"/>
          <a:stretch>
            <a:fillRect/>
          </a:stretch>
        </p:blipFill>
        <p:spPr>
          <a:xfrm>
            <a:off x="467678" y="2275840"/>
            <a:ext cx="4049712" cy="2933700"/>
          </a:xfrm>
          <a:prstGeom prst="rect">
            <a:avLst/>
          </a:prstGeom>
          <a:noFill/>
          <a:ln w="9525">
            <a:noFill/>
          </a:ln>
        </p:spPr>
      </p:pic>
      <p:sp>
        <p:nvSpPr>
          <p:cNvPr id="27" name="文本框 26"/>
          <p:cNvSpPr txBox="1"/>
          <p:nvPr/>
        </p:nvSpPr>
        <p:spPr>
          <a:xfrm>
            <a:off x="612140" y="5372100"/>
            <a:ext cx="3994785" cy="368300"/>
          </a:xfrm>
          <a:prstGeom prst="rect">
            <a:avLst/>
          </a:prstGeom>
          <a:noFill/>
        </p:spPr>
        <p:txBody>
          <a:bodyPr wrap="square">
            <a:spAutoFit/>
          </a:bodyPr>
          <a:p>
            <a:pPr algn="ctr"/>
            <a:r>
              <a:rPr lang="zh-CN" altLang="zh-CN" sz="1800" kern="100" dirty="0">
                <a:effectLst/>
                <a:latin typeface="微软雅黑" panose="020B0503020204020204" pitchFamily="34" charset="-122"/>
                <a:cs typeface="微软雅黑" panose="020B0503020204020204" pitchFamily="34" charset="-122"/>
              </a:rPr>
              <a:t>平面</a:t>
            </a:r>
            <a:r>
              <a:rPr lang="zh-CN" altLang="zh-CN" sz="1800" kern="100" dirty="0">
                <a:effectLst/>
                <a:latin typeface="微软雅黑" panose="020B0503020204020204" pitchFamily="34" charset="-122"/>
                <a:cs typeface="微软雅黑" panose="020B0503020204020204" pitchFamily="34" charset="-122"/>
              </a:rPr>
              <a:t>着色</a:t>
            </a:r>
            <a:endParaRPr lang="zh-CN" altLang="zh-CN" sz="1800" kern="100" dirty="0">
              <a:effectLst/>
              <a:latin typeface="微软雅黑" panose="020B0503020204020204" pitchFamily="34" charset="-122"/>
              <a:cs typeface="微软雅黑" panose="020B0503020204020204" pitchFamily="34" charset="-122"/>
            </a:endParaRPr>
          </a:p>
        </p:txBody>
      </p:sp>
      <p:sp>
        <p:nvSpPr>
          <p:cNvPr id="12" name="文本框 11"/>
          <p:cNvSpPr txBox="1"/>
          <p:nvPr/>
        </p:nvSpPr>
        <p:spPr>
          <a:xfrm>
            <a:off x="4829175" y="5355590"/>
            <a:ext cx="3994785" cy="368300"/>
          </a:xfrm>
          <a:prstGeom prst="rect">
            <a:avLst/>
          </a:prstGeom>
          <a:noFill/>
        </p:spPr>
        <p:txBody>
          <a:bodyPr wrap="square">
            <a:spAutoFit/>
          </a:bodyPr>
          <a:p>
            <a:pPr algn="ctr"/>
            <a:r>
              <a:rPr lang="zh-CN" altLang="zh-CN" sz="1800" kern="100" dirty="0">
                <a:effectLst/>
                <a:latin typeface="微软雅黑" panose="020B0503020204020204" pitchFamily="34" charset="-122"/>
                <a:cs typeface="微软雅黑" panose="020B0503020204020204" pitchFamily="34" charset="-122"/>
              </a:rPr>
              <a:t>Gouraud光滑着色</a:t>
            </a:r>
            <a:endParaRPr lang="zh-CN" altLang="zh-CN" sz="1800" kern="100" dirty="0">
              <a:effectLst/>
              <a:latin typeface="微软雅黑" panose="020B0503020204020204" pitchFamily="34" charset="-122"/>
              <a:cs typeface="微软雅黑" panose="020B0503020204020204" pitchFamily="34"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光滑</a:t>
            </a:r>
            <a:r>
              <a:rPr lang="zh-CN" altLang="en-US" sz="4800">
                <a:solidFill>
                  <a:srgbClr val="0070C0"/>
                </a:solidFill>
                <a:latin typeface="AvantGarde Md BT"/>
                <a:ea typeface="华文黑体"/>
                <a:cs typeface="华文黑体"/>
              </a:rPr>
              <a:t>着色</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chemeClr val="tx1"/>
                </a:solidFill>
                <a:effectLst>
                  <a:outerShdw blurRad="38100" dist="38100" dir="2700000" algn="tl">
                    <a:srgbClr val="FFFFFF"/>
                  </a:outerShdw>
                </a:effectLst>
              </a:rPr>
              <a:t>光滑着色：</a:t>
            </a:r>
            <a:r>
              <a:rPr lang="en-US" altLang="zh-CN" sz="2000" dirty="0">
                <a:solidFill>
                  <a:srgbClr val="FF0000"/>
                </a:solidFill>
                <a:effectLst>
                  <a:outerShdw blurRad="38100" dist="38100" dir="2700000" algn="tl">
                    <a:srgbClr val="FFFFFF"/>
                  </a:outerShdw>
                </a:effectLst>
              </a:rPr>
              <a:t>Phong</a:t>
            </a:r>
            <a:r>
              <a:rPr lang="zh-CN" sz="2000" dirty="0">
                <a:solidFill>
                  <a:srgbClr val="FF0000"/>
                </a:solidFill>
                <a:effectLst>
                  <a:outerShdw blurRad="38100" dist="38100" dir="2700000" algn="tl">
                    <a:srgbClr val="FFFFFF"/>
                  </a:outerShdw>
                </a:effectLst>
              </a:rPr>
              <a:t>明暗处理</a:t>
            </a:r>
            <a:r>
              <a:rPr lang="zh-CN" sz="2000" dirty="0">
                <a:solidFill>
                  <a:schemeClr val="tx1"/>
                </a:solidFill>
                <a:effectLst>
                  <a:outerShdw blurRad="38100" dist="38100" dir="2700000" algn="tl">
                    <a:srgbClr val="FFFFFF"/>
                  </a:outerShdw>
                </a:effectLst>
              </a:rPr>
              <a:t> </a:t>
            </a:r>
            <a:r>
              <a:rPr lang="zh-CN" sz="2000" dirty="0">
                <a:effectLst>
                  <a:outerShdw blurRad="38100" dist="38100" dir="2700000" algn="tl">
                    <a:srgbClr val="FFFFFF"/>
                  </a:outerShdw>
                </a:effectLst>
              </a:rPr>
              <a:t> </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defRPr/>
            </a:pPr>
            <a:r>
              <a:rPr lang="zh-CN" sz="2000" dirty="0">
                <a:effectLst>
                  <a:outerShdw blurRad="38100" dist="38100" dir="2700000" algn="tl">
                    <a:srgbClr val="FFFFFF"/>
                  </a:outerShdw>
                </a:effectLst>
              </a:rPr>
              <a:t> 特点：面元</a:t>
            </a:r>
            <a:r>
              <a:rPr lang="zh-CN" sz="2000" dirty="0">
                <a:effectLst>
                  <a:outerShdw blurRad="38100" dist="38100" dir="2700000" algn="tl">
                    <a:srgbClr val="FFFFFF"/>
                  </a:outerShdw>
                </a:effectLst>
              </a:rPr>
              <a:t>着色、法矢</a:t>
            </a:r>
            <a:r>
              <a:rPr lang="zh-CN" sz="2000" dirty="0">
                <a:effectLst>
                  <a:outerShdw blurRad="38100" dist="38100" dir="2700000" algn="tl">
                    <a:srgbClr val="FFFFFF"/>
                  </a:outerShdw>
                </a:effectLst>
                <a:sym typeface="+mn-ea"/>
              </a:rPr>
              <a:t>插值</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defRPr/>
            </a:pPr>
            <a:r>
              <a:rPr lang="en-US" altLang="zh-CN" sz="2000" dirty="0">
                <a:effectLst>
                  <a:outerShdw blurRad="38100" dist="38100" dir="2700000" algn="tl">
                    <a:srgbClr val="FFFFFF"/>
                  </a:outerShdw>
                </a:effectLst>
              </a:rPr>
              <a:t> </a:t>
            </a:r>
            <a:r>
              <a:rPr lang="zh-CN" sz="2000" dirty="0">
                <a:effectLst>
                  <a:outerShdw blurRad="38100" dist="38100" dir="2700000" algn="tl">
                    <a:srgbClr val="FFFFFF"/>
                  </a:outerShdw>
                </a:effectLst>
              </a:rPr>
              <a:t>过程：（思考：与</a:t>
            </a:r>
            <a:r>
              <a:rPr lang="en-US" altLang="zh-CN" sz="2000" dirty="0">
                <a:effectLst>
                  <a:outerShdw blurRad="38100" dist="38100" dir="2700000" algn="tl">
                    <a:srgbClr val="FFFFFF"/>
                  </a:outerShdw>
                </a:effectLst>
              </a:rPr>
              <a:t>Gouraud</a:t>
            </a:r>
            <a:r>
              <a:rPr lang="zh-CN" altLang="en-US" sz="2000" dirty="0">
                <a:effectLst>
                  <a:outerShdw blurRad="38100" dist="38100" dir="2700000" algn="tl">
                    <a:srgbClr val="FFFFFF"/>
                  </a:outerShdw>
                </a:effectLst>
              </a:rPr>
              <a:t>模型的区别？）</a:t>
            </a:r>
            <a:endParaRPr lang="zh-CN"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altLang="en-US" sz="1750" dirty="0">
                <a:latin typeface="Arial" panose="020B0604020202020204" pitchFamily="34" charset="0"/>
              </a:rPr>
              <a:t>先计算多边形网格的</a:t>
            </a:r>
            <a:r>
              <a:rPr lang="zh-CN" altLang="en-US" sz="1750" dirty="0">
                <a:solidFill>
                  <a:srgbClr val="FF0000"/>
                </a:solidFill>
                <a:latin typeface="Arial" panose="020B0604020202020204" pitchFamily="34" charset="0"/>
              </a:rPr>
              <a:t>每个顶点</a:t>
            </a:r>
            <a:r>
              <a:rPr lang="zh-CN" altLang="en-US" sz="1750" dirty="0">
                <a:latin typeface="Arial" panose="020B0604020202020204" pitchFamily="34" charset="0"/>
              </a:rPr>
              <a:t>的</a:t>
            </a:r>
            <a:r>
              <a:rPr lang="zh-CN" altLang="en-US" sz="1750" dirty="0">
                <a:solidFill>
                  <a:srgbClr val="FF0000"/>
                </a:solidFill>
                <a:latin typeface="Arial" panose="020B0604020202020204" pitchFamily="34" charset="0"/>
              </a:rPr>
              <a:t>平均法矢量</a:t>
            </a:r>
            <a:endParaRPr lang="zh-CN" altLang="en-US" sz="1750" dirty="0">
              <a:latin typeface="Arial" panose="020B0604020202020204" pitchFamily="34" charset="0"/>
            </a:endParaRPr>
          </a:p>
          <a:p>
            <a:pPr marL="457200" lvl="1" indent="0" eaLnBrk="1" latinLnBrk="0" hangingPunct="1">
              <a:lnSpc>
                <a:spcPct val="125000"/>
              </a:lnSpc>
              <a:spcBef>
                <a:spcPts val="0"/>
              </a:spcBef>
              <a:spcAft>
                <a:spcPts val="600"/>
              </a:spcAft>
              <a:defRPr/>
            </a:pPr>
            <a:r>
              <a:rPr lang="zh-CN" altLang="en-US" sz="1750" dirty="0">
                <a:latin typeface="楷体_GB2312" pitchFamily="49" charset="-122"/>
                <a:sym typeface="+mn-ea"/>
              </a:rPr>
              <a:t>然后使用</a:t>
            </a:r>
            <a:r>
              <a:rPr lang="zh-CN" altLang="en-US" sz="1750" dirty="0">
                <a:solidFill>
                  <a:srgbClr val="FF0000"/>
                </a:solidFill>
                <a:latin typeface="楷体_GB2312" pitchFamily="49" charset="-122"/>
                <a:sym typeface="+mn-ea"/>
              </a:rPr>
              <a:t>双线性插值</a:t>
            </a:r>
            <a:r>
              <a:rPr lang="zh-CN" altLang="en-US" sz="1750" dirty="0">
                <a:latin typeface="楷体_GB2312" pitchFamily="49" charset="-122"/>
                <a:sym typeface="+mn-ea"/>
              </a:rPr>
              <a:t>计算</a:t>
            </a:r>
            <a:r>
              <a:rPr lang="zh-CN" altLang="en-US" sz="1750" dirty="0">
                <a:solidFill>
                  <a:srgbClr val="FF0000"/>
                </a:solidFill>
                <a:latin typeface="楷体_GB2312" pitchFamily="49" charset="-122"/>
                <a:sym typeface="+mn-ea"/>
              </a:rPr>
              <a:t>多边形内部各点的法矢量</a:t>
            </a:r>
            <a:endParaRPr lang="zh-CN" altLang="en-US" sz="1750" dirty="0">
              <a:solidFill>
                <a:srgbClr val="FF0000"/>
              </a:solidFill>
              <a:latin typeface="楷体_GB2312" pitchFamily="49" charset="-122"/>
              <a:sym typeface="+mn-ea"/>
            </a:endParaRPr>
          </a:p>
          <a:p>
            <a:pPr marL="457200" lvl="1" indent="0" eaLnBrk="1" latinLnBrk="0" hangingPunct="1">
              <a:lnSpc>
                <a:spcPct val="125000"/>
              </a:lnSpc>
              <a:spcBef>
                <a:spcPts val="0"/>
              </a:spcBef>
              <a:spcAft>
                <a:spcPts val="600"/>
              </a:spcAft>
              <a:defRPr/>
            </a:pPr>
            <a:r>
              <a:rPr lang="zh-CN" altLang="en-US" sz="1750" dirty="0">
                <a:latin typeface="Arial" panose="020B0604020202020204" pitchFamily="34" charset="0"/>
                <a:sym typeface="+mn-ea"/>
              </a:rPr>
              <a:t>最后才使用多边形网格上各点的法矢量调用简单光照模型计算其所获得的</a:t>
            </a:r>
            <a:r>
              <a:rPr lang="zh-CN" altLang="en-US" sz="1750" dirty="0">
                <a:solidFill>
                  <a:srgbClr val="FF0000"/>
                </a:solidFill>
                <a:latin typeface="Arial" panose="020B0604020202020204" pitchFamily="34" charset="0"/>
                <a:sym typeface="+mn-ea"/>
              </a:rPr>
              <a:t>光强</a:t>
            </a:r>
            <a:endParaRPr lang="zh-CN" altLang="en-US" sz="1750" dirty="0">
              <a:latin typeface="Arial" panose="020B0604020202020204" pitchFamily="34" charset="0"/>
              <a:sym typeface="+mn-ea"/>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12" name="图片 1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405" y="4004945"/>
            <a:ext cx="2892425" cy="1634490"/>
          </a:xfrm>
          <a:prstGeom prst="rect">
            <a:avLst/>
          </a:prstGeom>
          <a:noFill/>
          <a:ln>
            <a:noFill/>
          </a:ln>
        </p:spPr>
      </p:pic>
      <p:graphicFrame>
        <p:nvGraphicFramePr>
          <p:cNvPr id="3" name="Object 11"/>
          <p:cNvGraphicFramePr>
            <a:graphicFrameLocks noChangeAspect="1"/>
          </p:cNvGraphicFramePr>
          <p:nvPr/>
        </p:nvGraphicFramePr>
        <p:xfrm>
          <a:off x="4860290" y="3789045"/>
          <a:ext cx="3267710" cy="3037840"/>
        </p:xfrm>
        <a:graphic>
          <a:graphicData uri="http://schemas.openxmlformats.org/presentationml/2006/ole">
            <mc:AlternateContent xmlns:mc="http://schemas.openxmlformats.org/markup-compatibility/2006">
              <mc:Choice xmlns:v="urn:schemas-microsoft-com:vml" Requires="v">
                <p:oleObj spid="_x0000_s20494" name="Visio" r:id="rId2" imgW="5213350" imgH="4845050" progId="Visio.Drawing.11">
                  <p:embed/>
                </p:oleObj>
              </mc:Choice>
              <mc:Fallback>
                <p:oleObj name="Visio" r:id="rId2" imgW="5213350" imgH="4845050" progId="Visio.Drawing.11">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290" y="3789045"/>
                        <a:ext cx="3267710" cy="3037840"/>
                      </a:xfrm>
                      <a:prstGeom prst="rect">
                        <a:avLst/>
                      </a:prstGeom>
                      <a:noFill/>
                      <a:ln>
                        <a:noFill/>
                      </a:ln>
                      <a:effectLst/>
                    </p:spPr>
                  </p:pic>
                </p:oleObj>
              </mc:Fallback>
            </mc:AlternateContent>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光滑</a:t>
            </a:r>
            <a:r>
              <a:rPr lang="zh-CN" altLang="en-US" sz="4800">
                <a:solidFill>
                  <a:srgbClr val="0070C0"/>
                </a:solidFill>
                <a:latin typeface="AvantGarde Md BT"/>
                <a:ea typeface="华文黑体"/>
                <a:cs typeface="华文黑体"/>
              </a:rPr>
              <a:t>着色</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chemeClr val="tx1"/>
                </a:solidFill>
                <a:effectLst>
                  <a:outerShdw blurRad="38100" dist="38100" dir="2700000" algn="tl">
                    <a:srgbClr val="FFFFFF"/>
                  </a:outerShdw>
                </a:effectLst>
              </a:rPr>
              <a:t>光滑着色：</a:t>
            </a:r>
            <a:r>
              <a:rPr lang="zh-CN" altLang="en-US" sz="2000" dirty="0">
                <a:solidFill>
                  <a:srgbClr val="FF0000"/>
                </a:solidFill>
                <a:effectLst>
                  <a:outerShdw blurRad="38100" dist="38100" dir="2700000" algn="tl">
                    <a:srgbClr val="FFFFFF"/>
                  </a:outerShdw>
                </a:effectLst>
              </a:rPr>
              <a:t>模型比较</a:t>
            </a:r>
            <a:r>
              <a:rPr lang="zh-CN" sz="2000" dirty="0">
                <a:solidFill>
                  <a:schemeClr val="tx1"/>
                </a:solidFill>
                <a:effectLst>
                  <a:outerShdw blurRad="38100" dist="38100" dir="2700000" algn="tl">
                    <a:srgbClr val="FFFFFF"/>
                  </a:outerShdw>
                </a:effectLst>
              </a:rPr>
              <a:t> </a:t>
            </a:r>
            <a:r>
              <a:rPr lang="zh-CN" sz="2000" dirty="0">
                <a:effectLst>
                  <a:outerShdw blurRad="38100" dist="38100" dir="2700000" algn="tl">
                    <a:srgbClr val="FFFFFF"/>
                  </a:outerShdw>
                </a:effectLst>
              </a:rPr>
              <a:t> </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defRPr/>
            </a:pPr>
            <a:r>
              <a:rPr lang="en-US" altLang="zh-CN" sz="2000" dirty="0">
                <a:effectLst>
                  <a:outerShdw blurRad="38100" dist="38100" dir="2700000" algn="tl">
                    <a:srgbClr val="FFFFFF"/>
                  </a:outerShdw>
                </a:effectLst>
              </a:rPr>
              <a:t>  Gouraud</a:t>
            </a:r>
            <a:r>
              <a:rPr lang="zh-CN" altLang="en-US" sz="2000" dirty="0">
                <a:effectLst>
                  <a:outerShdw blurRad="38100" dist="38100" dir="2700000" algn="tl">
                    <a:srgbClr val="FFFFFF"/>
                  </a:outerShdw>
                </a:effectLst>
              </a:rPr>
              <a:t>模型优缺点</a:t>
            </a:r>
            <a:endParaRPr lang="zh-CN" altLang="en-US"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altLang="en-US" sz="2000" dirty="0">
                <a:effectLst>
                  <a:outerShdw blurRad="38100" dist="38100" dir="2700000" algn="tl">
                    <a:srgbClr val="FFFFFF"/>
                  </a:outerShdw>
                </a:effectLst>
              </a:rPr>
              <a:t>优点：仅计算三个点的光强，计算较为简单；使得图形变得光滑</a:t>
            </a:r>
            <a:endParaRPr lang="zh-CN" altLang="en-US"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altLang="en-US" sz="2000" dirty="0">
                <a:effectLst>
                  <a:outerShdw blurRad="38100" dist="38100" dir="2700000" algn="tl">
                    <a:srgbClr val="FFFFFF"/>
                  </a:outerShdw>
                </a:effectLst>
              </a:rPr>
              <a:t>缺点：</a:t>
            </a:r>
            <a:endParaRPr lang="zh-CN" altLang="en-US" sz="2000" dirty="0">
              <a:effectLst>
                <a:outerShdw blurRad="38100" dist="38100" dir="2700000" algn="tl">
                  <a:srgbClr val="FFFFFF"/>
                </a:outerShdw>
              </a:effectLst>
            </a:endParaRPr>
          </a:p>
          <a:p>
            <a:pPr marL="914400" lvl="2" indent="0" eaLnBrk="1" latinLnBrk="0" hangingPunct="1">
              <a:lnSpc>
                <a:spcPct val="125000"/>
              </a:lnSpc>
              <a:spcBef>
                <a:spcPts val="0"/>
              </a:spcBef>
              <a:spcAft>
                <a:spcPts val="600"/>
              </a:spcAft>
              <a:defRPr/>
            </a:pPr>
            <a:r>
              <a:rPr lang="zh-CN" altLang="en-US" sz="2000" dirty="0">
                <a:effectLst>
                  <a:outerShdw blurRad="38100" dist="38100" dir="2700000" algn="tl">
                    <a:srgbClr val="FFFFFF"/>
                  </a:outerShdw>
                </a:effectLst>
              </a:rPr>
              <a:t>实现相邻多边形之间的光滑过渡时，由于采用了光强插值，高光区域的多边形边界明显，</a:t>
            </a:r>
            <a:r>
              <a:rPr lang="zh-CN" altLang="en-US" sz="2000" dirty="0">
                <a:solidFill>
                  <a:srgbClr val="FF0000"/>
                </a:solidFill>
                <a:effectLst>
                  <a:outerShdw blurRad="38100" dist="38100" dir="2700000" algn="tl">
                    <a:srgbClr val="FFFFFF"/>
                  </a:outerShdw>
                </a:effectLst>
              </a:rPr>
              <a:t>马赫带效应</a:t>
            </a:r>
            <a:r>
              <a:rPr lang="zh-CN" altLang="en-US" sz="2000" dirty="0">
                <a:effectLst>
                  <a:outerShdw blurRad="38100" dist="38100" dir="2700000" algn="tl">
                    <a:srgbClr val="FFFFFF"/>
                  </a:outerShdw>
                </a:effectLst>
              </a:rPr>
              <a:t>没有完全消除；</a:t>
            </a:r>
            <a:endParaRPr lang="zh-CN" altLang="en-US" sz="2000" dirty="0">
              <a:effectLst>
                <a:outerShdw blurRad="38100" dist="38100" dir="2700000" algn="tl">
                  <a:srgbClr val="FFFFFF"/>
                </a:outerShdw>
              </a:effectLst>
            </a:endParaRPr>
          </a:p>
          <a:p>
            <a:pPr marL="914400" lvl="2" indent="0" eaLnBrk="1" latinLnBrk="0" hangingPunct="1">
              <a:lnSpc>
                <a:spcPct val="125000"/>
              </a:lnSpc>
              <a:spcBef>
                <a:spcPts val="0"/>
              </a:spcBef>
              <a:spcAft>
                <a:spcPts val="600"/>
              </a:spcAft>
              <a:defRPr/>
            </a:pPr>
            <a:r>
              <a:rPr lang="zh-CN" altLang="en-US" sz="2000" dirty="0">
                <a:effectLst>
                  <a:outerShdw blurRad="38100" dist="38100" dir="2700000" algn="tl">
                    <a:srgbClr val="FFFFFF"/>
                  </a:outerShdw>
                </a:effectLst>
              </a:rPr>
              <a:t>镜面反射的高光区域只能在最小面片的周围形成，不能在面片的内部形成，导致Gouraud明暗处理生成的</a:t>
            </a:r>
            <a:r>
              <a:rPr lang="zh-CN" altLang="en-US" sz="2000" dirty="0">
                <a:solidFill>
                  <a:srgbClr val="FF0000"/>
                </a:solidFill>
                <a:effectLst>
                  <a:outerShdw blurRad="38100" dist="38100" dir="2700000" algn="tl">
                    <a:srgbClr val="FFFFFF"/>
                  </a:outerShdw>
                </a:effectLst>
              </a:rPr>
              <a:t>高光区域</a:t>
            </a:r>
            <a:r>
              <a:rPr lang="zh-CN" altLang="en-US" sz="2000" dirty="0">
                <a:effectLst>
                  <a:outerShdw blurRad="38100" dist="38100" dir="2700000" algn="tl">
                    <a:srgbClr val="FFFFFF"/>
                  </a:outerShdw>
                </a:effectLst>
              </a:rPr>
              <a:t>明显</a:t>
            </a:r>
            <a:r>
              <a:rPr lang="zh-CN" altLang="en-US" sz="2000" dirty="0">
                <a:solidFill>
                  <a:srgbClr val="FF0000"/>
                </a:solidFill>
                <a:effectLst>
                  <a:outerShdw blurRad="38100" dist="38100" dir="2700000" algn="tl">
                    <a:srgbClr val="FFFFFF"/>
                  </a:outerShdw>
                </a:effectLst>
              </a:rPr>
              <a:t>大</a:t>
            </a:r>
            <a:r>
              <a:rPr lang="zh-CN" altLang="en-US" sz="2000" dirty="0">
                <a:effectLst>
                  <a:outerShdw blurRad="38100" dist="38100" dir="2700000" algn="tl">
                    <a:srgbClr val="FFFFFF"/>
                  </a:outerShdw>
                </a:effectLst>
              </a:rPr>
              <a:t>于Phong明暗处理生成的高光区域</a:t>
            </a:r>
            <a:endParaRPr lang="zh-CN" altLang="en-US"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58372" name="图片 10" descr="c.bmp"/>
          <p:cNvPicPr>
            <a:picLocks noChangeAspect="1"/>
          </p:cNvPicPr>
          <p:nvPr/>
        </p:nvPicPr>
        <p:blipFill>
          <a:blip r:embed="rId1"/>
          <a:stretch>
            <a:fillRect/>
          </a:stretch>
        </p:blipFill>
        <p:spPr>
          <a:xfrm>
            <a:off x="7308215" y="4627245"/>
            <a:ext cx="773430" cy="1535430"/>
          </a:xfrm>
          <a:prstGeom prst="rect">
            <a:avLst/>
          </a:prstGeom>
          <a:noFill/>
          <a:ln w="9525">
            <a:noFill/>
          </a:ln>
        </p:spPr>
      </p:pic>
      <p:pic>
        <p:nvPicPr>
          <p:cNvPr id="58373" name="图片 11" descr="a.bmp"/>
          <p:cNvPicPr>
            <a:picLocks noChangeAspect="1"/>
          </p:cNvPicPr>
          <p:nvPr/>
        </p:nvPicPr>
        <p:blipFill>
          <a:blip r:embed="rId2"/>
          <a:stretch>
            <a:fillRect/>
          </a:stretch>
        </p:blipFill>
        <p:spPr>
          <a:xfrm>
            <a:off x="3275965" y="4652645"/>
            <a:ext cx="802640" cy="1537970"/>
          </a:xfrm>
          <a:prstGeom prst="rect">
            <a:avLst/>
          </a:prstGeom>
          <a:noFill/>
          <a:ln w="9525">
            <a:noFill/>
          </a:ln>
        </p:spPr>
      </p:pic>
      <p:pic>
        <p:nvPicPr>
          <p:cNvPr id="58374" name="图片 12" descr="b.bmp"/>
          <p:cNvPicPr>
            <a:picLocks noChangeAspect="1"/>
          </p:cNvPicPr>
          <p:nvPr/>
        </p:nvPicPr>
        <p:blipFill>
          <a:blip r:embed="rId3"/>
          <a:stretch>
            <a:fillRect/>
          </a:stretch>
        </p:blipFill>
        <p:spPr>
          <a:xfrm>
            <a:off x="5436235" y="4680585"/>
            <a:ext cx="756920" cy="1482090"/>
          </a:xfrm>
          <a:prstGeom prst="rect">
            <a:avLst/>
          </a:prstGeom>
          <a:noFill/>
          <a:ln w="9525">
            <a:noFill/>
          </a:ln>
        </p:spPr>
      </p:pic>
      <p:sp>
        <p:nvSpPr>
          <p:cNvPr id="58377" name="Rectangle 15"/>
          <p:cNvSpPr/>
          <p:nvPr/>
        </p:nvSpPr>
        <p:spPr>
          <a:xfrm>
            <a:off x="5363528" y="6236653"/>
            <a:ext cx="1214437" cy="368300"/>
          </a:xfrm>
          <a:prstGeom prst="rect">
            <a:avLst/>
          </a:prstGeom>
          <a:noFill/>
          <a:ln w="9525">
            <a:noFill/>
          </a:ln>
        </p:spPr>
        <p:txBody>
          <a:bodyPr anchor="ctr" anchorCtr="0">
            <a:spAutoFit/>
          </a:bodyPr>
          <a:p>
            <a:pPr lvl="0" algn="l">
              <a:buClrTx/>
              <a:buSzTx/>
              <a:buFontTx/>
            </a:pPr>
            <a:r>
              <a:rPr lang="zh-CN" altLang="en-US" sz="1800" dirty="0">
                <a:latin typeface="Arial" panose="020B0604020202020204" pitchFamily="34" charset="0"/>
                <a:sym typeface="+mn-ea"/>
              </a:rPr>
              <a:t>Flat</a:t>
            </a:r>
            <a:r>
              <a:rPr lang="zh-CN" altLang="en-US" sz="1800" dirty="0">
                <a:latin typeface="Arial" panose="020B0604020202020204" pitchFamily="34" charset="0"/>
                <a:sym typeface="+mn-ea"/>
              </a:rPr>
              <a:t>着色</a:t>
            </a:r>
            <a:r>
              <a:rPr lang="zh-CN" altLang="en-US" sz="1800" dirty="0">
                <a:latin typeface="Arial" panose="020B0604020202020204" pitchFamily="34" charset="0"/>
                <a:sym typeface="+mn-ea"/>
              </a:rPr>
              <a:t>                      </a:t>
            </a:r>
            <a:endParaRPr lang="zh-CN" altLang="en-US" sz="1800" dirty="0">
              <a:latin typeface="Arial" panose="020B0604020202020204" pitchFamily="34" charset="0"/>
              <a:sym typeface="+mn-ea"/>
            </a:endParaRPr>
          </a:p>
        </p:txBody>
      </p:sp>
      <p:sp>
        <p:nvSpPr>
          <p:cNvPr id="58378" name="Rectangle 15"/>
          <p:cNvSpPr/>
          <p:nvPr/>
        </p:nvSpPr>
        <p:spPr>
          <a:xfrm>
            <a:off x="7020243" y="6208395"/>
            <a:ext cx="1800225" cy="396875"/>
          </a:xfrm>
          <a:prstGeom prst="rect">
            <a:avLst/>
          </a:prstGeom>
          <a:noFill/>
          <a:ln w="9525">
            <a:noFill/>
          </a:ln>
        </p:spPr>
        <p:txBody>
          <a:bodyPr anchor="ctr" anchorCtr="0">
            <a:spAutoFit/>
          </a:bodyPr>
          <a:p>
            <a:pPr>
              <a:spcBef>
                <a:spcPct val="0"/>
              </a:spcBef>
              <a:buClrTx/>
            </a:pPr>
            <a:r>
              <a:rPr lang="zh-CN" altLang="en-US" dirty="0">
                <a:solidFill>
                  <a:schemeClr val="tx1"/>
                </a:solidFill>
                <a:latin typeface="Arial" panose="020B0604020202020204" pitchFamily="34" charset="0"/>
              </a:rPr>
              <a:t> </a:t>
            </a:r>
            <a:r>
              <a:rPr lang="en-US" altLang="zh-CN" dirty="0">
                <a:solidFill>
                  <a:schemeClr val="tx1"/>
                </a:solidFill>
                <a:latin typeface="楷体_GB2312" pitchFamily="49" charset="-122"/>
              </a:rPr>
              <a:t>Gouraud</a:t>
            </a:r>
            <a:r>
              <a:rPr lang="zh-CN" altLang="en-US" dirty="0">
                <a:solidFill>
                  <a:schemeClr val="tx1"/>
                </a:solidFill>
                <a:latin typeface="楷体_GB2312" pitchFamily="49" charset="-122"/>
              </a:rPr>
              <a:t>着色  </a:t>
            </a:r>
            <a:endParaRPr lang="zh-CN" altLang="en-US" dirty="0">
              <a:solidFill>
                <a:schemeClr val="tx1"/>
              </a:solidFill>
              <a:latin typeface="楷体_GB2312" pitchFamily="49" charset="-122"/>
            </a:endParaRPr>
          </a:p>
        </p:txBody>
      </p:sp>
      <p:sp>
        <p:nvSpPr>
          <p:cNvPr id="58380" name="Rectangle 15"/>
          <p:cNvSpPr/>
          <p:nvPr/>
        </p:nvSpPr>
        <p:spPr>
          <a:xfrm>
            <a:off x="3131503" y="6200775"/>
            <a:ext cx="1214437" cy="396875"/>
          </a:xfrm>
          <a:prstGeom prst="rect">
            <a:avLst/>
          </a:prstGeom>
          <a:noFill/>
          <a:ln w="9525">
            <a:noFill/>
          </a:ln>
        </p:spPr>
        <p:txBody>
          <a:bodyPr anchor="ctr" anchorCtr="0">
            <a:spAutoFit/>
          </a:bodyPr>
          <a:p>
            <a:pPr>
              <a:spcBef>
                <a:spcPct val="0"/>
              </a:spcBef>
              <a:buClrTx/>
            </a:pPr>
            <a:r>
              <a:rPr lang="zh-CN" altLang="en-US" dirty="0">
                <a:solidFill>
                  <a:schemeClr val="tx1"/>
                </a:solidFill>
                <a:latin typeface="Arial" panose="020B0604020202020204" pitchFamily="34" charset="0"/>
              </a:rPr>
              <a:t>有限网格</a:t>
            </a:r>
            <a:endParaRPr lang="zh-CN" altLang="en-US" dirty="0">
              <a:solidFill>
                <a:schemeClr val="tx1"/>
              </a:solidFill>
              <a:latin typeface="楷体_GB2312" pitchFamily="49"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光滑</a:t>
            </a:r>
            <a:r>
              <a:rPr lang="zh-CN" altLang="en-US" sz="4800">
                <a:solidFill>
                  <a:srgbClr val="0070C0"/>
                </a:solidFill>
                <a:latin typeface="AvantGarde Md BT"/>
                <a:ea typeface="华文黑体"/>
                <a:cs typeface="华文黑体"/>
              </a:rPr>
              <a:t>着色</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907605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chemeClr val="tx1"/>
                </a:solidFill>
                <a:effectLst>
                  <a:outerShdw blurRad="38100" dist="38100" dir="2700000" algn="tl">
                    <a:srgbClr val="FFFFFF"/>
                  </a:outerShdw>
                </a:effectLst>
              </a:rPr>
              <a:t>光滑着色：</a:t>
            </a:r>
            <a:r>
              <a:rPr lang="zh-CN" altLang="en-US" sz="2000" dirty="0">
                <a:solidFill>
                  <a:srgbClr val="FF0000"/>
                </a:solidFill>
                <a:effectLst>
                  <a:outerShdw blurRad="38100" dist="38100" dir="2700000" algn="tl">
                    <a:srgbClr val="FFFFFF"/>
                  </a:outerShdw>
                </a:effectLst>
              </a:rPr>
              <a:t>模型比较</a:t>
            </a:r>
            <a:r>
              <a:rPr lang="zh-CN" sz="2000" dirty="0">
                <a:solidFill>
                  <a:schemeClr val="tx1"/>
                </a:solidFill>
                <a:effectLst>
                  <a:outerShdw blurRad="38100" dist="38100" dir="2700000" algn="tl">
                    <a:srgbClr val="FFFFFF"/>
                  </a:outerShdw>
                </a:effectLst>
              </a:rPr>
              <a:t> </a:t>
            </a:r>
            <a:r>
              <a:rPr lang="zh-CN" sz="2000" dirty="0">
                <a:effectLst>
                  <a:outerShdw blurRad="38100" dist="38100" dir="2700000" algn="tl">
                    <a:srgbClr val="FFFFFF"/>
                  </a:outerShdw>
                </a:effectLst>
              </a:rPr>
              <a:t> </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defRPr/>
            </a:pPr>
            <a:r>
              <a:rPr lang="en-US" altLang="zh-CN" sz="2000" dirty="0">
                <a:effectLst>
                  <a:outerShdw blurRad="38100" dist="38100" dir="2700000" algn="tl">
                    <a:srgbClr val="FFFFFF"/>
                  </a:outerShdw>
                </a:effectLst>
              </a:rPr>
              <a:t>  Phong</a:t>
            </a:r>
            <a:r>
              <a:rPr lang="zh-CN" altLang="en-US" sz="2000" dirty="0">
                <a:effectLst>
                  <a:outerShdw blurRad="38100" dist="38100" dir="2700000" algn="tl">
                    <a:srgbClr val="FFFFFF"/>
                  </a:outerShdw>
                </a:effectLst>
              </a:rPr>
              <a:t>模型优缺点</a:t>
            </a:r>
            <a:endParaRPr lang="zh-CN" altLang="en-US"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altLang="en-US" sz="2000" dirty="0">
                <a:effectLst>
                  <a:outerShdw blurRad="38100" dist="38100" dir="2700000" algn="tl">
                    <a:srgbClr val="FFFFFF"/>
                  </a:outerShdw>
                </a:effectLst>
              </a:rPr>
              <a:t>优点：可以产生正确的</a:t>
            </a:r>
            <a:r>
              <a:rPr lang="zh-CN" altLang="en-US" sz="2000" dirty="0">
                <a:solidFill>
                  <a:srgbClr val="FF0000"/>
                </a:solidFill>
                <a:effectLst>
                  <a:outerShdw blurRad="38100" dist="38100" dir="2700000" algn="tl">
                    <a:srgbClr val="FFFFFF"/>
                  </a:outerShdw>
                </a:effectLst>
              </a:rPr>
              <a:t>高光区域</a:t>
            </a:r>
            <a:endParaRPr lang="zh-CN" altLang="en-US"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altLang="en-US" sz="2000" dirty="0">
                <a:effectLst>
                  <a:outerShdw blurRad="38100" dist="38100" dir="2700000" algn="tl">
                    <a:srgbClr val="FFFFFF"/>
                  </a:outerShdw>
                </a:effectLst>
              </a:rPr>
              <a:t>缺点：既要通过三角形网格各顶点的法矢量来插值计算多边形内各点的法矢量，还要调用光照模型计算光强，</a:t>
            </a:r>
            <a:r>
              <a:rPr lang="zh-CN" altLang="en-US" sz="2000" dirty="0">
                <a:solidFill>
                  <a:srgbClr val="FF0000"/>
                </a:solidFill>
                <a:effectLst>
                  <a:outerShdw blurRad="38100" dist="38100" dir="2700000" algn="tl">
                    <a:srgbClr val="FFFFFF"/>
                  </a:outerShdw>
                </a:effectLst>
              </a:rPr>
              <a:t>计算时间</a:t>
            </a:r>
            <a:r>
              <a:rPr lang="zh-CN" altLang="en-US" sz="2000" dirty="0">
                <a:effectLst>
                  <a:outerShdw blurRad="38100" dist="38100" dir="2700000" algn="tl">
                    <a:srgbClr val="FFFFFF"/>
                  </a:outerShdw>
                </a:effectLst>
              </a:rPr>
              <a:t>是Gouraud明暗处理的6～8倍</a:t>
            </a:r>
            <a:endParaRPr lang="zh-CN" altLang="en-US"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4" name="图片 428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5105" y="3606800"/>
            <a:ext cx="2182495" cy="22250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46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9745" y="3644900"/>
            <a:ext cx="2139315" cy="214884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676910" y="5854700"/>
            <a:ext cx="7757160" cy="783590"/>
          </a:xfrm>
          <a:prstGeom prst="rect">
            <a:avLst/>
          </a:prstGeom>
          <a:noFill/>
        </p:spPr>
        <p:txBody>
          <a:bodyPr wrap="square">
            <a:spAutoFit/>
          </a:bodyPr>
          <a:p>
            <a:pPr algn="ctr"/>
            <a:r>
              <a:rPr lang="en-US" altLang="zh-CN" sz="2000" kern="100" dirty="0">
                <a:effectLst/>
                <a:latin typeface="Times New Roman" panose="02020603050405020304" pitchFamily="18" charset="0"/>
                <a:ea typeface="黑体" panose="02010609060101010101" charset="-122"/>
              </a:rPr>
              <a:t>Flat </a:t>
            </a:r>
            <a:r>
              <a:rPr lang="zh-CN" altLang="zh-CN" sz="2000" kern="100" dirty="0">
                <a:effectLst/>
                <a:latin typeface="Times New Roman" panose="02020603050405020304" pitchFamily="18" charset="0"/>
                <a:ea typeface="黑体" panose="02010609060101010101" charset="-122"/>
              </a:rPr>
              <a:t>着色</a:t>
            </a:r>
            <a:r>
              <a:rPr lang="en-US" altLang="zh-CN" sz="2000" kern="100" dirty="0">
                <a:effectLst/>
                <a:latin typeface="Times New Roman" panose="02020603050405020304" pitchFamily="18" charset="0"/>
                <a:ea typeface="黑体" panose="02010609060101010101" charset="-122"/>
              </a:rPr>
              <a:t>                                                  </a:t>
            </a:r>
            <a:r>
              <a:rPr lang="en-US" altLang="zh-CN" sz="2000" kern="100" dirty="0" err="1">
                <a:effectLst/>
                <a:latin typeface="Times New Roman" panose="02020603050405020304" pitchFamily="18" charset="0"/>
                <a:ea typeface="黑体" panose="02010609060101010101" charset="-122"/>
              </a:rPr>
              <a:t>Phong</a:t>
            </a:r>
            <a:r>
              <a:rPr lang="en-US" altLang="zh-CN" sz="2000" kern="100" dirty="0">
                <a:effectLst/>
                <a:latin typeface="Times New Roman" panose="02020603050405020304" pitchFamily="18" charset="0"/>
                <a:ea typeface="黑体" panose="02010609060101010101" charset="-122"/>
              </a:rPr>
              <a:t> </a:t>
            </a:r>
            <a:r>
              <a:rPr lang="zh-CN" altLang="zh-CN" sz="2000" kern="100" dirty="0">
                <a:effectLst/>
                <a:latin typeface="Times New Roman" panose="02020603050405020304" pitchFamily="18" charset="0"/>
                <a:ea typeface="黑体" panose="02010609060101010101" charset="-122"/>
              </a:rPr>
              <a:t>着色</a:t>
            </a:r>
            <a:endParaRPr lang="zh-CN" altLang="zh-CN" sz="2800" kern="100" dirty="0">
              <a:effectLst/>
              <a:latin typeface="Times New Roman" panose="02020603050405020304" pitchFamily="18" charset="0"/>
              <a:ea typeface="宋体" panose="02010600030101010101" pitchFamily="2" charset="-122"/>
            </a:endParaRPr>
          </a:p>
          <a:p>
            <a:pPr algn="ctr" latinLnBrk="0">
              <a:spcBef>
                <a:spcPts val="600"/>
              </a:spcBef>
            </a:pPr>
            <a:r>
              <a:rPr lang="zh-CN" altLang="zh-CN" sz="2000" kern="100" dirty="0">
                <a:effectLst/>
                <a:latin typeface="Times New Roman" panose="02020603050405020304" pitchFamily="18" charset="0"/>
                <a:ea typeface="黑体" panose="02010609060101010101" charset="-122"/>
              </a:rPr>
              <a:t>明暗处理的高光效果图</a:t>
            </a:r>
            <a:endParaRPr lang="zh-CN" altLang="zh-CN" sz="2000" kern="100" dirty="0">
              <a:effectLst/>
              <a:latin typeface="Times New Roman" panose="02020603050405020304" pitchFamily="18" charset="0"/>
              <a:ea typeface="黑体" panose="02010609060101010101"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光滑</a:t>
            </a:r>
            <a:r>
              <a:rPr lang="zh-CN" altLang="en-US" sz="4800">
                <a:solidFill>
                  <a:srgbClr val="0070C0"/>
                </a:solidFill>
                <a:latin typeface="AvantGarde Md BT"/>
                <a:ea typeface="华文黑体"/>
                <a:cs typeface="华文黑体"/>
              </a:rPr>
              <a:t>着色</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907605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solidFill>
                  <a:schemeClr val="tx1"/>
                </a:solidFill>
                <a:effectLst>
                  <a:outerShdw blurRad="38100" dist="38100" dir="2700000" algn="tl">
                    <a:srgbClr val="FFFFFF"/>
                  </a:outerShdw>
                </a:effectLst>
              </a:rPr>
              <a:t>光滑着色：</a:t>
            </a:r>
            <a:r>
              <a:rPr lang="zh-CN" altLang="en-US" sz="2000" dirty="0">
                <a:solidFill>
                  <a:srgbClr val="FF0000"/>
                </a:solidFill>
                <a:effectLst>
                  <a:outerShdw blurRad="38100" dist="38100" dir="2700000" algn="tl">
                    <a:srgbClr val="FFFFFF"/>
                  </a:outerShdw>
                </a:effectLst>
              </a:rPr>
              <a:t>模型比较</a:t>
            </a:r>
            <a:r>
              <a:rPr lang="zh-CN" sz="2000" dirty="0">
                <a:solidFill>
                  <a:schemeClr val="tx1"/>
                </a:solidFill>
                <a:effectLst>
                  <a:outerShdw blurRad="38100" dist="38100" dir="2700000" algn="tl">
                    <a:srgbClr val="FFFFFF"/>
                  </a:outerShdw>
                </a:effectLst>
              </a:rPr>
              <a:t> </a:t>
            </a:r>
            <a:r>
              <a:rPr lang="zh-CN" sz="2000" dirty="0">
                <a:effectLst>
                  <a:outerShdw blurRad="38100" dist="38100" dir="2700000" algn="tl">
                    <a:srgbClr val="FFFFFF"/>
                  </a:outerShdw>
                </a:effectLst>
              </a:rPr>
              <a:t> </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defRPr/>
            </a:pPr>
            <a:r>
              <a:rPr lang="en-US" altLang="zh-CN" sz="2000" dirty="0">
                <a:effectLst>
                  <a:outerShdw blurRad="38100" dist="38100" dir="2700000" algn="tl">
                    <a:srgbClr val="FFFFFF"/>
                  </a:outerShdw>
                </a:effectLst>
              </a:rPr>
              <a:t>  </a:t>
            </a:r>
            <a:r>
              <a:rPr lang="zh-CN" altLang="en-US" sz="2000" dirty="0">
                <a:effectLst>
                  <a:outerShdw blurRad="38100" dist="38100" dir="2700000" algn="tl">
                    <a:srgbClr val="FFFFFF"/>
                  </a:outerShdw>
                </a:effectLst>
                <a:highlight>
                  <a:srgbClr val="C0C0C0"/>
                </a:highlight>
              </a:rPr>
              <a:t>小结</a:t>
            </a:r>
            <a:r>
              <a:rPr lang="zh-CN" altLang="en-US" sz="2000" dirty="0">
                <a:effectLst>
                  <a:outerShdw blurRad="38100" dist="38100" dir="2700000" algn="tl">
                    <a:srgbClr val="FFFFFF"/>
                  </a:outerShdw>
                </a:effectLst>
              </a:rPr>
              <a:t>：</a:t>
            </a:r>
            <a:endParaRPr lang="zh-CN" altLang="en-US" sz="2000" dirty="0">
              <a:effectLst>
                <a:outerShdw blurRad="38100" dist="38100" dir="2700000" algn="tl">
                  <a:srgbClr val="FFFFFF"/>
                </a:outerShdw>
              </a:effectLst>
            </a:endParaRPr>
          </a:p>
          <a:p>
            <a:pPr marL="532130" indent="-200025" algn="l" latinLnBrk="0">
              <a:lnSpc>
                <a:spcPct val="150000"/>
              </a:lnSpc>
              <a:spcBef>
                <a:spcPct val="0"/>
              </a:spcBef>
              <a:buFont typeface="Arial" panose="020B0604020202020204" pitchFamily="34" charset="0"/>
              <a:buChar char="•"/>
            </a:pP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Gouraud</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着色是以三角形为基元进行着色，仅计算三个顶点的光强，容易出现马赫带。</a:t>
            </a:r>
            <a:endPar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532130" indent="-200025" algn="l" latinLnBrk="0">
              <a:lnSpc>
                <a:spcPct val="150000"/>
              </a:lnSpc>
              <a:spcBef>
                <a:spcPct val="0"/>
              </a:spcBef>
              <a:buFont typeface="Arial" panose="020B0604020202020204" pitchFamily="34" charset="0"/>
              <a:buChar char="•"/>
            </a:pP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Phong</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着色计算三角形内每一点的光强，是纹理映射的基础算法。缺点是计算时间长。</a:t>
            </a:r>
            <a:endParaRPr kumimoji="1"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10" name="图片 428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2630" y="4097655"/>
            <a:ext cx="1828800" cy="186436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42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10" y="4076700"/>
            <a:ext cx="1829435" cy="180467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46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1190" y="4076700"/>
            <a:ext cx="1796415" cy="180467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44525" y="6021070"/>
            <a:ext cx="8253095" cy="845185"/>
          </a:xfrm>
          <a:prstGeom prst="rect">
            <a:avLst/>
          </a:prstGeom>
          <a:noFill/>
        </p:spPr>
        <p:txBody>
          <a:bodyPr wrap="square">
            <a:spAutoFit/>
          </a:bodyPr>
          <a:p>
            <a:pPr algn="ctr"/>
            <a:r>
              <a:rPr lang="zh-CN" altLang="zh-CN" sz="2400" kern="100" dirty="0">
                <a:effectLst/>
                <a:latin typeface="Times New Roman" panose="02020603050405020304" pitchFamily="18" charset="0"/>
                <a:ea typeface="黑体" panose="02010609060101010101" charset="-122"/>
              </a:rPr>
              <a:t>（</a:t>
            </a:r>
            <a:r>
              <a:rPr lang="en-US" altLang="zh-CN" sz="2000" kern="100" dirty="0">
                <a:effectLst/>
                <a:latin typeface="Times New Roman" panose="02020603050405020304" pitchFamily="18" charset="0"/>
                <a:ea typeface="黑体" panose="02010609060101010101" charset="-122"/>
              </a:rPr>
              <a:t>a</a:t>
            </a:r>
            <a:r>
              <a:rPr lang="zh-CN" altLang="zh-CN" sz="2000" kern="100" dirty="0">
                <a:effectLst/>
                <a:latin typeface="Times New Roman" panose="02020603050405020304" pitchFamily="18" charset="0"/>
                <a:ea typeface="黑体" panose="02010609060101010101" charset="-122"/>
              </a:rPr>
              <a:t>）</a:t>
            </a:r>
            <a:r>
              <a:rPr lang="en-US" altLang="zh-CN" sz="2000" kern="100" dirty="0">
                <a:effectLst/>
                <a:latin typeface="Times New Roman" panose="02020603050405020304" pitchFamily="18" charset="0"/>
                <a:ea typeface="黑体" panose="02010609060101010101" charset="-122"/>
              </a:rPr>
              <a:t>Flat </a:t>
            </a:r>
            <a:r>
              <a:rPr lang="zh-CN" altLang="zh-CN" sz="2000" kern="100" dirty="0">
                <a:effectLst/>
                <a:latin typeface="Times New Roman" panose="02020603050405020304" pitchFamily="18" charset="0"/>
                <a:ea typeface="黑体" panose="02010609060101010101" charset="-122"/>
              </a:rPr>
              <a:t>着色</a:t>
            </a:r>
            <a:r>
              <a:rPr lang="en-US" altLang="zh-CN" sz="2000" kern="100" dirty="0">
                <a:effectLst/>
                <a:latin typeface="Times New Roman" panose="02020603050405020304" pitchFamily="18" charset="0"/>
                <a:ea typeface="黑体" panose="02010609060101010101" charset="-122"/>
              </a:rPr>
              <a:t>                  </a:t>
            </a:r>
            <a:r>
              <a:rPr lang="zh-CN" altLang="zh-CN" sz="2000" kern="100" dirty="0">
                <a:effectLst/>
                <a:latin typeface="Times New Roman" panose="02020603050405020304" pitchFamily="18" charset="0"/>
                <a:ea typeface="黑体" panose="02010609060101010101" charset="-122"/>
              </a:rPr>
              <a:t>（</a:t>
            </a:r>
            <a:r>
              <a:rPr lang="en-US" altLang="zh-CN" sz="2000" kern="100" dirty="0">
                <a:effectLst/>
                <a:latin typeface="Times New Roman" panose="02020603050405020304" pitchFamily="18" charset="0"/>
                <a:ea typeface="黑体" panose="02010609060101010101" charset="-122"/>
              </a:rPr>
              <a:t>b</a:t>
            </a:r>
            <a:r>
              <a:rPr lang="zh-CN" altLang="zh-CN" sz="2000" kern="100" dirty="0">
                <a:effectLst/>
                <a:latin typeface="Times New Roman" panose="02020603050405020304" pitchFamily="18" charset="0"/>
                <a:ea typeface="黑体" panose="02010609060101010101" charset="-122"/>
              </a:rPr>
              <a:t>）</a:t>
            </a:r>
            <a:r>
              <a:rPr lang="en-US" altLang="zh-CN" sz="2000" kern="100" dirty="0">
                <a:effectLst/>
                <a:latin typeface="Times New Roman" panose="02020603050405020304" pitchFamily="18" charset="0"/>
                <a:ea typeface="黑体" panose="02010609060101010101" charset="-122"/>
              </a:rPr>
              <a:t>Gouraud </a:t>
            </a:r>
            <a:r>
              <a:rPr lang="zh-CN" altLang="zh-CN" sz="2000" kern="100" dirty="0">
                <a:effectLst/>
                <a:latin typeface="Times New Roman" panose="02020603050405020304" pitchFamily="18" charset="0"/>
                <a:ea typeface="黑体" panose="02010609060101010101" charset="-122"/>
              </a:rPr>
              <a:t>着色</a:t>
            </a:r>
            <a:r>
              <a:rPr lang="en-US" altLang="zh-CN" sz="2000" kern="100" dirty="0">
                <a:effectLst/>
                <a:latin typeface="Times New Roman" panose="02020603050405020304" pitchFamily="18" charset="0"/>
                <a:ea typeface="黑体" panose="02010609060101010101" charset="-122"/>
              </a:rPr>
              <a:t>               </a:t>
            </a:r>
            <a:r>
              <a:rPr lang="zh-CN" altLang="zh-CN" sz="2000" kern="100" dirty="0">
                <a:effectLst/>
                <a:latin typeface="Times New Roman" panose="02020603050405020304" pitchFamily="18" charset="0"/>
                <a:ea typeface="黑体" panose="02010609060101010101" charset="-122"/>
              </a:rPr>
              <a:t>（</a:t>
            </a:r>
            <a:r>
              <a:rPr lang="en-US" altLang="zh-CN" sz="2000" kern="100" dirty="0">
                <a:effectLst/>
                <a:latin typeface="Times New Roman" panose="02020603050405020304" pitchFamily="18" charset="0"/>
                <a:ea typeface="黑体" panose="02010609060101010101" charset="-122"/>
              </a:rPr>
              <a:t>c</a:t>
            </a:r>
            <a:r>
              <a:rPr lang="zh-CN" altLang="zh-CN" sz="2000" kern="100" dirty="0">
                <a:effectLst/>
                <a:latin typeface="Times New Roman" panose="02020603050405020304" pitchFamily="18" charset="0"/>
                <a:ea typeface="黑体" panose="02010609060101010101" charset="-122"/>
              </a:rPr>
              <a:t>）</a:t>
            </a:r>
            <a:r>
              <a:rPr lang="en-US" altLang="zh-CN" sz="2000" kern="100" dirty="0" err="1">
                <a:effectLst/>
                <a:latin typeface="Times New Roman" panose="02020603050405020304" pitchFamily="18" charset="0"/>
                <a:ea typeface="黑体" panose="02010609060101010101" charset="-122"/>
              </a:rPr>
              <a:t>Phong</a:t>
            </a:r>
            <a:r>
              <a:rPr lang="en-US" altLang="zh-CN" sz="2000" kern="100" dirty="0">
                <a:effectLst/>
                <a:latin typeface="Times New Roman" panose="02020603050405020304" pitchFamily="18" charset="0"/>
                <a:ea typeface="黑体" panose="02010609060101010101" charset="-122"/>
              </a:rPr>
              <a:t> </a:t>
            </a:r>
            <a:r>
              <a:rPr lang="zh-CN" altLang="zh-CN" sz="2000" kern="100" dirty="0">
                <a:effectLst/>
                <a:latin typeface="Times New Roman" panose="02020603050405020304" pitchFamily="18" charset="0"/>
                <a:ea typeface="黑体" panose="02010609060101010101" charset="-122"/>
              </a:rPr>
              <a:t>着色</a:t>
            </a:r>
            <a:endParaRPr lang="zh-CN" altLang="zh-CN" sz="2800" kern="100" dirty="0">
              <a:effectLst/>
              <a:latin typeface="Times New Roman" panose="02020603050405020304" pitchFamily="18" charset="0"/>
              <a:ea typeface="宋体" panose="02010600030101010101" pitchFamily="2" charset="-122"/>
            </a:endParaRPr>
          </a:p>
          <a:p>
            <a:pPr algn="ctr" latinLnBrk="0">
              <a:spcBef>
                <a:spcPts val="600"/>
              </a:spcBef>
            </a:pPr>
            <a:r>
              <a:rPr lang="zh-CN" altLang="zh-CN" sz="2000" kern="100" dirty="0">
                <a:effectLst/>
                <a:latin typeface="Times New Roman" panose="02020603050405020304" pitchFamily="18" charset="0"/>
                <a:ea typeface="黑体" panose="02010609060101010101" charset="-122"/>
              </a:rPr>
              <a:t>明暗处理的高光效果图</a:t>
            </a:r>
            <a:endParaRPr lang="zh-CN" altLang="zh-CN" sz="2000" kern="100" dirty="0">
              <a:effectLst/>
              <a:latin typeface="Times New Roman" panose="02020603050405020304" pitchFamily="18" charset="0"/>
              <a:ea typeface="黑体" panose="02010609060101010101"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238375"/>
            <a:ext cx="9144000" cy="167322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4" name="文本框 3"/>
          <p:cNvSpPr txBox="1"/>
          <p:nvPr/>
        </p:nvSpPr>
        <p:spPr>
          <a:xfrm>
            <a:off x="2956402" y="2701925"/>
            <a:ext cx="3230880" cy="706755"/>
          </a:xfrm>
          <a:prstGeom prst="rect">
            <a:avLst/>
          </a:prstGeom>
          <a:noFill/>
        </p:spPr>
        <p:txBody>
          <a:bodyPr wrap="none">
            <a:spAutoFit/>
          </a:bodyPr>
          <a:lstStyle/>
          <a:p>
            <a:pPr algn="ctr" eaLnBrk="1" fontAlgn="auto" hangingPunct="1">
              <a:spcBef>
                <a:spcPts val="0"/>
              </a:spcBef>
              <a:spcAft>
                <a:spcPts val="0"/>
              </a:spcAft>
              <a:defRPr/>
            </a:pPr>
            <a:r>
              <a:rPr lang="zh-CN" altLang="en-US" sz="4000" b="1" dirty="0">
                <a:solidFill>
                  <a:schemeClr val="bg1"/>
                </a:solidFill>
                <a:latin typeface="+mn-ea"/>
                <a:ea typeface="+mn-ea"/>
              </a:rPr>
              <a:t>三、课程小结</a:t>
            </a:r>
            <a:endParaRPr lang="zh-CN" altLang="en-US" sz="4000" b="1" dirty="0">
              <a:solidFill>
                <a:schemeClr val="bg1"/>
              </a:solidFill>
              <a:latin typeface="+mn-ea"/>
              <a:ea typeface="+mn-ea"/>
            </a:endParaRPr>
          </a:p>
        </p:txBody>
      </p:sp>
      <p:grpSp>
        <p:nvGrpSpPr>
          <p:cNvPr id="20484" name="组合 4"/>
          <p:cNvGrpSpPr/>
          <p:nvPr/>
        </p:nvGrpSpPr>
        <p:grpSpPr bwMode="auto">
          <a:xfrm>
            <a:off x="-606425" y="2476500"/>
            <a:ext cx="10356850" cy="1212850"/>
            <a:chOff x="-808496" y="1813301"/>
            <a:chExt cx="13808990" cy="2696706"/>
          </a:xfrm>
        </p:grpSpPr>
        <p:cxnSp>
          <p:nvCxnSpPr>
            <p:cNvPr id="6" name="直接连接符 5"/>
            <p:cNvCxnSpPr/>
            <p:nvPr/>
          </p:nvCxnSpPr>
          <p:spPr>
            <a:xfrm>
              <a:off x="-808496" y="1813301"/>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08496" y="4510007"/>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16071" name="Rectangle 7"/>
          <p:cNvSpPr>
            <a:spLocks noGrp="1" noChangeArrowheads="1"/>
          </p:cNvSpPr>
          <p:nvPr/>
        </p:nvSpPr>
        <p:spPr>
          <a:xfrm>
            <a:off x="860425" y="1873885"/>
            <a:ext cx="7632700" cy="3571875"/>
          </a:xfrm>
          <a:prstGeom prst="rect">
            <a:avLst/>
          </a:prstGeom>
          <a:noFill/>
          <a:ln>
            <a:noFill/>
          </a:ln>
        </p:spPr>
        <p:txBody>
          <a:bodyPr vert="horz" wrap="square" lIns="91440" tIns="45720" rIns="91440" bIns="45720" numCol="1" anchor="t" anchorCtr="0" compatLnSpc="1"/>
          <a:lstStyle>
            <a:lvl1pPr marL="257175" indent="-257175" algn="l" defTabSz="685800" rtl="0" eaLnBrk="0" fontAlgn="base" hangingPunct="0">
              <a:spcBef>
                <a:spcPct val="20000"/>
              </a:spcBef>
              <a:spcAft>
                <a:spcPct val="0"/>
              </a:spcAft>
              <a:buClrTx/>
              <a:buFont typeface="Wingdings" panose="05000000000000000000" pitchFamily="2" charset="2"/>
              <a:buChar char="Ø"/>
              <a:defRPr sz="2400" kern="1200">
                <a:solidFill>
                  <a:schemeClr val="tx1"/>
                </a:solidFill>
                <a:latin typeface="+mn-lt"/>
                <a:ea typeface="+mn-ea"/>
                <a:cs typeface="+mn-cs"/>
              </a:defRPr>
            </a:lvl1pPr>
            <a:lvl2pPr marL="557530" indent="-214630" algn="l" defTabSz="685800" rtl="0" eaLnBrk="0" fontAlgn="base" hangingPunct="0">
              <a:spcBef>
                <a:spcPct val="20000"/>
              </a:spcBef>
              <a:spcAft>
                <a:spcPct val="0"/>
              </a:spcAft>
              <a:buClrTx/>
              <a:buFont typeface="Wingdings" panose="05000000000000000000" pitchFamily="2" charset="2"/>
              <a:buChar char="u"/>
              <a:defRPr sz="2100" kern="1200">
                <a:solidFill>
                  <a:schemeClr val="tx1"/>
                </a:solidFill>
                <a:latin typeface="+mn-lt"/>
                <a:ea typeface="+mn-ea"/>
                <a:cs typeface="+mn-cs"/>
              </a:defRPr>
            </a:lvl2pPr>
            <a:lvl3pPr marL="857250" indent="-171450" algn="l" defTabSz="685800" rtl="0" eaLnBrk="0" fontAlgn="base" hangingPunct="0">
              <a:spcBef>
                <a:spcPct val="20000"/>
              </a:spcBef>
              <a:spcAft>
                <a:spcPct val="0"/>
              </a:spcAft>
              <a:buClrTx/>
              <a:buFont typeface="Wingdings" panose="05000000000000000000" pitchFamily="2" charset="2"/>
              <a:buChar char="l"/>
              <a:defRPr sz="2800" kern="1200">
                <a:solidFill>
                  <a:schemeClr val="tx1"/>
                </a:solidFill>
                <a:latin typeface="+mn-lt"/>
                <a:ea typeface="+mn-ea"/>
                <a:cs typeface="+mn-cs"/>
              </a:defRPr>
            </a:lvl3pPr>
            <a:lvl4pPr marL="12001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eaLnBrk="1" latinLnBrk="0" hangingPunct="1">
              <a:lnSpc>
                <a:spcPct val="200000"/>
              </a:lnSpc>
              <a:spcBef>
                <a:spcPts val="0"/>
              </a:spcBef>
              <a:buNone/>
              <a:defRPr/>
            </a:pPr>
            <a:endParaRPr lang="zh-CN" altLang="en-US" dirty="0">
              <a:effectLst>
                <a:outerShdw blurRad="38100" dist="38100" dir="2700000" algn="tl">
                  <a:srgbClr val="FFFFFF"/>
                </a:outerShdw>
              </a:effectLst>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4"/>
          <p:cNvSpPr txBox="1">
            <a:spLocks noChangeArrowheads="1"/>
          </p:cNvSpPr>
          <p:nvPr/>
        </p:nvSpPr>
        <p:spPr bwMode="auto">
          <a:xfrm>
            <a:off x="266701" y="248127"/>
            <a:ext cx="488950" cy="588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3</a:t>
            </a:r>
            <a:endParaRPr lang="zh-CN" altLang="en-US" sz="3300">
              <a:solidFill>
                <a:srgbClr val="0070C0"/>
              </a:solidFill>
              <a:latin typeface="AvantGarde Md BT"/>
              <a:cs typeface="Latha" panose="020B0604020202020204" pitchFamily="34" charset="0"/>
            </a:endParaRPr>
          </a:p>
        </p:txBody>
      </p:sp>
      <p:sp>
        <p:nvSpPr>
          <p:cNvPr id="7"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8"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58373" name="TextBox 11"/>
          <p:cNvSpPr txBox="1">
            <a:spLocks noChangeArrowheads="1"/>
          </p:cNvSpPr>
          <p:nvPr/>
        </p:nvSpPr>
        <p:spPr bwMode="auto">
          <a:xfrm>
            <a:off x="717550" y="66834"/>
            <a:ext cx="2846388"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课程小结</a:t>
            </a:r>
            <a:endParaRPr lang="zh-CN" altLang="en-US" sz="4800">
              <a:solidFill>
                <a:srgbClr val="0070C0"/>
              </a:solidFill>
              <a:latin typeface="AvantGarde Md BT"/>
              <a:ea typeface="华文黑体"/>
              <a:cs typeface="华文黑体"/>
            </a:endParaRPr>
          </a:p>
        </p:txBody>
      </p:sp>
      <p:sp>
        <p:nvSpPr>
          <p:cNvPr id="10" name="矩形 9"/>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4" name="Rectangle 7"/>
          <p:cNvSpPr>
            <a:spLocks noGrp="1" noChangeArrowheads="1"/>
          </p:cNvSpPr>
          <p:nvPr/>
        </p:nvSpPr>
        <p:spPr>
          <a:xfrm>
            <a:off x="673735" y="4293870"/>
            <a:ext cx="7671435" cy="1873250"/>
          </a:xfrm>
          <a:prstGeom prst="rect">
            <a:avLst/>
          </a:prstGeom>
          <a:noFill/>
          <a:ln>
            <a:noFill/>
          </a:ln>
        </p:spPr>
        <p:txBody>
          <a:bodyPr vert="horz" wrap="square" lIns="91440" tIns="45720" rIns="91440" bIns="45720" numCol="1" anchor="t" anchorCtr="0" compatLnSpc="1"/>
          <a:lstStyle>
            <a:lvl1pPr marL="257175" indent="-257175" algn="l" defTabSz="685800" rtl="0" eaLnBrk="0" fontAlgn="base" hangingPunct="0">
              <a:spcBef>
                <a:spcPct val="20000"/>
              </a:spcBef>
              <a:spcAft>
                <a:spcPct val="0"/>
              </a:spcAft>
              <a:buClrTx/>
              <a:buFont typeface="Wingdings" panose="05000000000000000000" pitchFamily="2" charset="2"/>
              <a:buChar char="Ø"/>
              <a:defRPr sz="2400" kern="1200">
                <a:solidFill>
                  <a:schemeClr val="tx1"/>
                </a:solidFill>
                <a:latin typeface="+mn-lt"/>
                <a:ea typeface="+mn-ea"/>
                <a:cs typeface="+mn-cs"/>
              </a:defRPr>
            </a:lvl1pPr>
            <a:lvl2pPr marL="557530" indent="-214630" algn="l" defTabSz="685800" rtl="0" eaLnBrk="0" fontAlgn="base" hangingPunct="0">
              <a:spcBef>
                <a:spcPct val="20000"/>
              </a:spcBef>
              <a:spcAft>
                <a:spcPct val="0"/>
              </a:spcAft>
              <a:buClrTx/>
              <a:buFont typeface="Wingdings" panose="05000000000000000000" pitchFamily="2" charset="2"/>
              <a:buChar char="u"/>
              <a:defRPr sz="2100" kern="1200">
                <a:solidFill>
                  <a:schemeClr val="tx1"/>
                </a:solidFill>
                <a:latin typeface="+mn-lt"/>
                <a:ea typeface="+mn-ea"/>
                <a:cs typeface="+mn-cs"/>
              </a:defRPr>
            </a:lvl2pPr>
            <a:lvl3pPr marL="857250" indent="-171450" algn="l" defTabSz="685800" rtl="0" eaLnBrk="0" fontAlgn="base" hangingPunct="0">
              <a:spcBef>
                <a:spcPct val="20000"/>
              </a:spcBef>
              <a:spcAft>
                <a:spcPct val="0"/>
              </a:spcAft>
              <a:buClrTx/>
              <a:buFont typeface="Wingdings" panose="05000000000000000000" pitchFamily="2" charset="2"/>
              <a:buChar char="l"/>
              <a:defRPr sz="2800" kern="1200">
                <a:solidFill>
                  <a:schemeClr val="tx1"/>
                </a:solidFill>
                <a:latin typeface="+mn-lt"/>
                <a:ea typeface="+mn-ea"/>
                <a:cs typeface="+mn-cs"/>
              </a:defRPr>
            </a:lvl3pPr>
            <a:lvl4pPr marL="12001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eaLnBrk="1" latinLnBrk="0" hangingPunct="1">
              <a:lnSpc>
                <a:spcPct val="100000"/>
              </a:lnSpc>
              <a:spcBef>
                <a:spcPts val="0"/>
              </a:spcBef>
              <a:buNone/>
              <a:defRPr/>
            </a:pPr>
            <a:r>
              <a:rPr lang="zh-CN" altLang="en-US" dirty="0">
                <a:effectLst>
                  <a:outerShdw blurRad="38100" dist="38100" dir="2700000" algn="tl">
                    <a:srgbClr val="FFFFFF"/>
                  </a:outerShdw>
                </a:effectLst>
              </a:rPr>
              <a:t>要求：</a:t>
            </a:r>
            <a:endParaRPr lang="zh-CN" altLang="en-US" dirty="0">
              <a:effectLst>
                <a:outerShdw blurRad="38100" dist="38100" dir="2700000" algn="tl">
                  <a:srgbClr val="FFFFFF"/>
                </a:outerShdw>
              </a:effectLst>
            </a:endParaRPr>
          </a:p>
          <a:p>
            <a:pPr marL="384810" indent="-127000" defTabSz="685800" eaLnBrk="1" latinLnBrk="0" hangingPunct="1">
              <a:lnSpc>
                <a:spcPct val="170000"/>
              </a:lnSpc>
              <a:spcBef>
                <a:spcPts val="0"/>
              </a:spcBef>
              <a:tabLst>
                <a:tab pos="805815" algn="l"/>
              </a:tabLst>
              <a:defRPr/>
            </a:pPr>
            <a:r>
              <a:rPr lang="zh-CN" altLang="en-US" sz="1800" dirty="0">
                <a:effectLst>
                  <a:outerShdw blurRad="38100" dist="38100" dir="2700000" algn="tl">
                    <a:srgbClr val="FFFFFF"/>
                  </a:outerShdw>
                </a:effectLst>
              </a:rPr>
              <a:t>了解</a:t>
            </a:r>
            <a:r>
              <a:rPr lang="en-US" altLang="zh-CN" sz="1800" dirty="0">
                <a:effectLst>
                  <a:outerShdw blurRad="38100" dist="38100" dir="2700000" algn="tl">
                    <a:srgbClr val="FFFFFF"/>
                  </a:outerShdw>
                </a:effectLst>
              </a:rPr>
              <a:t>   </a:t>
            </a:r>
            <a:r>
              <a:rPr lang="zh-CN" altLang="en-US" sz="1800" dirty="0">
                <a:effectLst>
                  <a:outerShdw blurRad="38100" dist="38100" dir="2700000" algn="tl">
                    <a:srgbClr val="FFFFFF"/>
                  </a:outerShdw>
                </a:effectLst>
              </a:rPr>
              <a:t>常用的颜色模型及适用场合</a:t>
            </a:r>
            <a:r>
              <a:rPr lang="en-US" altLang="zh-CN" sz="1800" dirty="0">
                <a:effectLst>
                  <a:outerShdw blurRad="38100" dist="38100" dir="2700000" algn="tl">
                    <a:srgbClr val="FFFFFF"/>
                  </a:outerShdw>
                </a:effectLst>
              </a:rPr>
              <a:t>  </a:t>
            </a:r>
            <a:endParaRPr lang="en-US" altLang="zh-CN" sz="1800" dirty="0">
              <a:effectLst>
                <a:outerShdw blurRad="38100" dist="38100" dir="2700000" algn="tl">
                  <a:srgbClr val="FFFFFF"/>
                </a:outerShdw>
              </a:effectLst>
            </a:endParaRPr>
          </a:p>
          <a:p>
            <a:pPr marL="384810" indent="-127000" defTabSz="685800" eaLnBrk="1" latinLnBrk="0" hangingPunct="1">
              <a:lnSpc>
                <a:spcPct val="170000"/>
              </a:lnSpc>
              <a:spcBef>
                <a:spcPts val="0"/>
              </a:spcBef>
              <a:tabLst>
                <a:tab pos="805815" algn="l"/>
              </a:tabLst>
              <a:defRPr/>
            </a:pPr>
            <a:r>
              <a:rPr lang="zh-CN" altLang="en-US" sz="1800" dirty="0">
                <a:effectLst>
                  <a:outerShdw blurRad="38100" dist="38100" dir="2700000" algn="tl">
                    <a:srgbClr val="FFFFFF"/>
                  </a:outerShdw>
                </a:effectLst>
              </a:rPr>
              <a:t>理解</a:t>
            </a:r>
            <a:r>
              <a:rPr lang="en-US" altLang="zh-CN" sz="1800" dirty="0">
                <a:effectLst>
                  <a:outerShdw blurRad="38100" dist="38100" dir="2700000" algn="tl">
                    <a:srgbClr val="FFFFFF"/>
                  </a:outerShdw>
                </a:effectLst>
              </a:rPr>
              <a:t>   </a:t>
            </a:r>
            <a:r>
              <a:rPr lang="zh-CN" altLang="en-US" sz="1800" dirty="0">
                <a:effectLst>
                  <a:outerShdw blurRad="38100" dist="38100" dir="2700000" algn="tl">
                    <a:srgbClr val="FFFFFF"/>
                  </a:outerShdw>
                </a:effectLst>
              </a:rPr>
              <a:t>简单光照模型的假设及各分量</a:t>
            </a:r>
            <a:endParaRPr lang="zh-CN" altLang="en-US" sz="1800" dirty="0">
              <a:effectLst>
                <a:outerShdw blurRad="38100" dist="38100" dir="2700000" algn="tl">
                  <a:srgbClr val="FFFFFF"/>
                </a:outerShdw>
              </a:effectLst>
              <a:sym typeface="+mn-ea"/>
            </a:endParaRPr>
          </a:p>
          <a:p>
            <a:pPr marL="384810" indent="-127000" defTabSz="685800" eaLnBrk="1" latinLnBrk="0" hangingPunct="1">
              <a:lnSpc>
                <a:spcPct val="170000"/>
              </a:lnSpc>
              <a:spcBef>
                <a:spcPts val="0"/>
              </a:spcBef>
              <a:tabLst>
                <a:tab pos="805815" algn="l"/>
              </a:tabLst>
              <a:defRPr/>
            </a:pPr>
            <a:r>
              <a:rPr lang="zh-CN" altLang="en-US" sz="1800" dirty="0">
                <a:effectLst>
                  <a:outerShdw blurRad="38100" dist="38100" dir="2700000" algn="tl">
                    <a:srgbClr val="FFFFFF"/>
                  </a:outerShdw>
                </a:effectLst>
                <a:sym typeface="+mn-ea"/>
              </a:rPr>
              <a:t>着重理解</a:t>
            </a:r>
            <a:r>
              <a:rPr lang="en-US" altLang="zh-CN" sz="1800" dirty="0">
                <a:effectLst>
                  <a:outerShdw blurRad="38100" dist="38100" dir="2700000" algn="tl">
                    <a:srgbClr val="FFFFFF"/>
                  </a:outerShdw>
                </a:effectLst>
                <a:sym typeface="+mn-ea"/>
              </a:rPr>
              <a:t>    </a:t>
            </a:r>
            <a:r>
              <a:rPr lang="zh-CN" altLang="en-US" sz="1800" dirty="0">
                <a:effectLst>
                  <a:outerShdw blurRad="38100" dist="38100" dir="2700000" algn="tl">
                    <a:srgbClr val="FFFFFF"/>
                  </a:outerShdw>
                </a:effectLst>
                <a:sym typeface="+mn-ea"/>
              </a:rPr>
              <a:t>两种着色方式及</a:t>
            </a:r>
            <a:r>
              <a:rPr lang="zh-CN" altLang="en-US" sz="1800" dirty="0">
                <a:effectLst>
                  <a:outerShdw blurRad="38100" dist="38100" dir="2700000" algn="tl">
                    <a:srgbClr val="FFFFFF"/>
                  </a:outerShdw>
                </a:effectLst>
                <a:sym typeface="+mn-ea"/>
              </a:rPr>
              <a:t>区别</a:t>
            </a:r>
            <a:endParaRPr lang="zh-CN" altLang="en-US" sz="1800" dirty="0">
              <a:effectLst>
                <a:outerShdw blurRad="38100" dist="38100" dir="2700000" algn="tl">
                  <a:srgbClr val="FFFFFF"/>
                </a:outerShdw>
              </a:effectLst>
              <a:sym typeface="+mn-ea"/>
            </a:endParaRPr>
          </a:p>
        </p:txBody>
      </p:sp>
      <p:pic>
        <p:nvPicPr>
          <p:cNvPr id="6" name="C9F754DE-2CAD-44b6-B708-469DEB6407EB-2" descr="C:/Users/syy/AppData/Local/Temp/wpp.jivEapwpp"/>
          <p:cNvPicPr>
            <a:picLocks noChangeAspect="1"/>
          </p:cNvPicPr>
          <p:nvPr/>
        </p:nvPicPr>
        <p:blipFill>
          <a:blip r:embed="rId1"/>
          <a:srcRect l="-3463" t="7239" r="1459" b="8581"/>
          <a:stretch>
            <a:fillRect/>
          </a:stretch>
        </p:blipFill>
        <p:spPr>
          <a:xfrm>
            <a:off x="-36830" y="1286193"/>
            <a:ext cx="9147175" cy="2559050"/>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4"/>
          <p:cNvSpPr txBox="1">
            <a:spLocks noChangeArrowheads="1"/>
          </p:cNvSpPr>
          <p:nvPr/>
        </p:nvSpPr>
        <p:spPr bwMode="auto">
          <a:xfrm>
            <a:off x="266701" y="248127"/>
            <a:ext cx="488950" cy="588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3</a:t>
            </a:r>
            <a:endParaRPr lang="zh-CN" altLang="en-US" sz="3300">
              <a:solidFill>
                <a:srgbClr val="0070C0"/>
              </a:solidFill>
              <a:latin typeface="AvantGarde Md BT"/>
              <a:cs typeface="Latha" panose="020B0604020202020204" pitchFamily="34" charset="0"/>
            </a:endParaRPr>
          </a:p>
        </p:txBody>
      </p:sp>
      <p:sp>
        <p:nvSpPr>
          <p:cNvPr id="7"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8"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58373" name="TextBox 11"/>
          <p:cNvSpPr txBox="1">
            <a:spLocks noChangeArrowheads="1"/>
          </p:cNvSpPr>
          <p:nvPr/>
        </p:nvSpPr>
        <p:spPr bwMode="auto">
          <a:xfrm>
            <a:off x="717550" y="66675"/>
            <a:ext cx="28463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课程作业</a:t>
            </a:r>
            <a:endParaRPr lang="zh-CN" altLang="en-US" sz="4800">
              <a:solidFill>
                <a:srgbClr val="0070C0"/>
              </a:solidFill>
              <a:latin typeface="AvantGarde Md BT"/>
              <a:ea typeface="华文黑体"/>
              <a:cs typeface="华文黑体"/>
            </a:endParaRPr>
          </a:p>
        </p:txBody>
      </p:sp>
      <p:sp>
        <p:nvSpPr>
          <p:cNvPr id="10" name="矩形 9"/>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12" name="Rectangle 7"/>
          <p:cNvSpPr txBox="1">
            <a:spLocks noChangeArrowheads="1"/>
          </p:cNvSpPr>
          <p:nvPr/>
        </p:nvSpPr>
        <p:spPr>
          <a:xfrm>
            <a:off x="611505" y="1412875"/>
            <a:ext cx="8279130" cy="4237355"/>
          </a:xfrm>
          <a:prstGeom prst="rect">
            <a:avLst/>
          </a:prstGeom>
          <a:noFill/>
        </p:spPr>
        <p:txBody>
          <a:bodyPr/>
          <a:lstStyle/>
          <a:p>
            <a:pPr marL="514350" indent="-514350" defTabSz="685800" eaLnBrk="1" hangingPunct="1">
              <a:lnSpc>
                <a:spcPct val="150000"/>
              </a:lnSpc>
              <a:spcBef>
                <a:spcPct val="20000"/>
              </a:spcBef>
              <a:buFont typeface="+mj-lt"/>
              <a:buAutoNum type="arabicPeriod"/>
              <a:defRPr/>
            </a:pPr>
            <a:r>
              <a:rPr lang="zh-CN" altLang="en-US" sz="3200" dirty="0">
                <a:latin typeface="+mn-lt"/>
                <a:ea typeface="+mn-ea"/>
              </a:rPr>
              <a:t>理解</a:t>
            </a:r>
            <a:r>
              <a:rPr lang="en-US" altLang="zh-CN" sz="3200" dirty="0">
                <a:latin typeface="+mn-lt"/>
                <a:ea typeface="+mn-ea"/>
              </a:rPr>
              <a:t>RGB</a:t>
            </a:r>
            <a:r>
              <a:rPr lang="zh-CN" altLang="en-US" sz="3200" dirty="0">
                <a:latin typeface="+mn-lt"/>
                <a:ea typeface="+mn-ea"/>
              </a:rPr>
              <a:t>与</a:t>
            </a:r>
            <a:r>
              <a:rPr lang="en-US" altLang="zh-CN" sz="3200" dirty="0">
                <a:latin typeface="+mn-lt"/>
                <a:ea typeface="+mn-ea"/>
              </a:rPr>
              <a:t>CMYK</a:t>
            </a:r>
            <a:r>
              <a:rPr lang="zh-CN" altLang="en-US" sz="3200" dirty="0">
                <a:latin typeface="+mn-lt"/>
                <a:ea typeface="+mn-ea"/>
              </a:rPr>
              <a:t>的基本</a:t>
            </a:r>
            <a:r>
              <a:rPr lang="zh-CN" altLang="en-US" sz="3200" dirty="0">
                <a:latin typeface="+mn-lt"/>
                <a:ea typeface="+mn-ea"/>
              </a:rPr>
              <a:t>原理</a:t>
            </a:r>
            <a:endParaRPr lang="zh-CN" altLang="en-US" sz="3200" dirty="0">
              <a:latin typeface="+mn-lt"/>
              <a:ea typeface="+mn-ea"/>
            </a:endParaRPr>
          </a:p>
          <a:p>
            <a:pPr marL="514350" indent="-514350" defTabSz="685800" eaLnBrk="1" hangingPunct="1">
              <a:lnSpc>
                <a:spcPct val="150000"/>
              </a:lnSpc>
              <a:spcBef>
                <a:spcPct val="20000"/>
              </a:spcBef>
              <a:buFont typeface="+mj-lt"/>
              <a:buAutoNum type="arabicPeriod"/>
              <a:defRPr/>
            </a:pPr>
            <a:r>
              <a:rPr lang="zh-CN" altLang="en-US" sz="3200" dirty="0">
                <a:latin typeface="+mn-lt"/>
                <a:ea typeface="+mn-ea"/>
              </a:rPr>
              <a:t>理解</a:t>
            </a:r>
            <a:r>
              <a:rPr lang="en-US" altLang="zh-CN" sz="3200" dirty="0">
                <a:latin typeface="+mn-lt"/>
                <a:ea typeface="+mn-ea"/>
              </a:rPr>
              <a:t>Gouraud</a:t>
            </a:r>
            <a:r>
              <a:rPr lang="zh-CN" altLang="en-US" sz="3200" dirty="0">
                <a:latin typeface="+mn-lt"/>
                <a:ea typeface="+mn-ea"/>
              </a:rPr>
              <a:t>与</a:t>
            </a:r>
            <a:r>
              <a:rPr lang="en-US" altLang="zh-CN" sz="3200" dirty="0">
                <a:latin typeface="+mn-lt"/>
                <a:ea typeface="+mn-ea"/>
              </a:rPr>
              <a:t>Phong</a:t>
            </a:r>
            <a:r>
              <a:rPr lang="zh-CN" altLang="en-US" sz="3200" dirty="0">
                <a:latin typeface="+mn-lt"/>
                <a:ea typeface="+mn-ea"/>
              </a:rPr>
              <a:t>着色模型的区别</a:t>
            </a:r>
            <a:endParaRPr lang="en-US" altLang="zh-CN" sz="3200" dirty="0">
              <a:latin typeface="+mn-lt"/>
              <a:ea typeface="+mn-ea"/>
            </a:endParaRPr>
          </a:p>
          <a:p>
            <a:pPr marL="457200" indent="-457200" defTabSz="685800" eaLnBrk="1" hangingPunct="1">
              <a:lnSpc>
                <a:spcPct val="150000"/>
              </a:lnSpc>
              <a:spcBef>
                <a:spcPct val="20000"/>
              </a:spcBef>
              <a:buFont typeface="Wingdings" panose="05000000000000000000" pitchFamily="2" charset="2"/>
              <a:buAutoNum type="arabicPeriod"/>
              <a:defRPr/>
            </a:pPr>
            <a:r>
              <a:rPr lang="en-US" altLang="zh-CN" sz="3200" dirty="0">
                <a:latin typeface="+mn-lt"/>
                <a:ea typeface="+mn-ea"/>
              </a:rPr>
              <a:t> </a:t>
            </a:r>
            <a:r>
              <a:rPr lang="zh-CN" altLang="en-US" sz="3200" dirty="0">
                <a:latin typeface="+mn-lt"/>
                <a:ea typeface="+mn-ea"/>
              </a:rPr>
              <a:t>查看实验：</a:t>
            </a:r>
            <a:r>
              <a:rPr lang="zh-CN" altLang="en-US" sz="3200" dirty="0">
                <a:latin typeface="+mn-lt"/>
                <a:ea typeface="+mn-ea"/>
              </a:rPr>
              <a:t>球体着色</a:t>
            </a:r>
            <a:endParaRPr lang="zh-CN" altLang="en-US" sz="3200" dirty="0">
              <a:latin typeface="+mn-lt"/>
              <a:ea typeface="+mn-ea"/>
            </a:endParaRPr>
          </a:p>
          <a:p>
            <a:pPr marL="0" indent="0" defTabSz="685800" eaLnBrk="1" hangingPunct="1">
              <a:lnSpc>
                <a:spcPct val="150000"/>
              </a:lnSpc>
              <a:spcBef>
                <a:spcPct val="20000"/>
              </a:spcBef>
              <a:buFont typeface="Wingdings" panose="05000000000000000000" pitchFamily="2" charset="2"/>
              <a:buNone/>
              <a:defRPr/>
            </a:pPr>
            <a:r>
              <a:rPr lang="en-US" altLang="zh-CN" sz="3200" dirty="0">
                <a:latin typeface="+mn-lt"/>
                <a:ea typeface="+mn-ea"/>
              </a:rPr>
              <a:t>	</a:t>
            </a:r>
            <a:r>
              <a:rPr lang="zh-CN" altLang="en-US" sz="2800" dirty="0">
                <a:latin typeface="+mn-lt"/>
                <a:ea typeface="+mn-ea"/>
              </a:rPr>
              <a:t>（</a:t>
            </a:r>
            <a:r>
              <a:rPr lang="en-US" altLang="zh-CN" sz="2800" dirty="0">
                <a:latin typeface="+mn-lt"/>
                <a:ea typeface="+mn-ea"/>
              </a:rPr>
              <a:t>1</a:t>
            </a:r>
            <a:r>
              <a:rPr lang="zh-CN" altLang="en-US" sz="2800" dirty="0">
                <a:latin typeface="+mn-lt"/>
                <a:ea typeface="+mn-ea"/>
              </a:rPr>
              <a:t>）球体</a:t>
            </a:r>
            <a:r>
              <a:rPr lang="en-US" altLang="zh-CN" sz="2800" dirty="0">
                <a:latin typeface="+mn-lt"/>
                <a:ea typeface="+mn-ea"/>
              </a:rPr>
              <a:t>GouraudShader</a:t>
            </a:r>
            <a:r>
              <a:rPr lang="zh-CN" altLang="en-US" sz="2800" dirty="0">
                <a:latin typeface="+mn-lt"/>
                <a:ea typeface="+mn-ea"/>
              </a:rPr>
              <a:t>三维动画</a:t>
            </a:r>
            <a:endParaRPr lang="zh-CN" altLang="en-US" sz="2800" dirty="0">
              <a:latin typeface="+mn-lt"/>
              <a:ea typeface="+mn-ea"/>
            </a:endParaRPr>
          </a:p>
          <a:p>
            <a:pPr marL="0" indent="0" defTabSz="685800" eaLnBrk="1" hangingPunct="1">
              <a:lnSpc>
                <a:spcPct val="150000"/>
              </a:lnSpc>
              <a:spcBef>
                <a:spcPct val="20000"/>
              </a:spcBef>
              <a:buFont typeface="Wingdings" panose="05000000000000000000" pitchFamily="2" charset="2"/>
              <a:buNone/>
              <a:defRPr/>
            </a:pPr>
            <a:r>
              <a:rPr lang="zh-CN" altLang="en-US" sz="2800" dirty="0">
                <a:latin typeface="+mn-lt"/>
                <a:ea typeface="+mn-ea"/>
              </a:rPr>
              <a:t> </a:t>
            </a:r>
            <a:r>
              <a:rPr lang="en-US" altLang="zh-CN" sz="2800" dirty="0">
                <a:latin typeface="+mn-lt"/>
                <a:ea typeface="+mn-ea"/>
              </a:rPr>
              <a:t>       </a:t>
            </a:r>
            <a:r>
              <a:rPr lang="zh-CN" altLang="en-US" sz="2800" dirty="0">
                <a:latin typeface="+mn-lt"/>
                <a:ea typeface="+mn-ea"/>
              </a:rPr>
              <a:t>（</a:t>
            </a:r>
            <a:r>
              <a:rPr lang="en-US" altLang="zh-CN" sz="2800" dirty="0">
                <a:latin typeface="+mn-lt"/>
                <a:ea typeface="+mn-ea"/>
              </a:rPr>
              <a:t>2</a:t>
            </a:r>
            <a:r>
              <a:rPr lang="zh-CN" altLang="en-US" sz="2800" dirty="0">
                <a:latin typeface="+mn-lt"/>
                <a:ea typeface="+mn-ea"/>
              </a:rPr>
              <a:t>）</a:t>
            </a:r>
            <a:r>
              <a:rPr lang="zh-CN" altLang="en-US" sz="2800" dirty="0">
                <a:latin typeface="+mn-lt"/>
                <a:ea typeface="+mn-ea"/>
                <a:sym typeface="+mn-ea"/>
              </a:rPr>
              <a:t>圆环</a:t>
            </a:r>
            <a:r>
              <a:rPr lang="en-US" altLang="zh-CN" sz="2800" dirty="0">
                <a:latin typeface="+mn-lt"/>
                <a:ea typeface="+mn-ea"/>
                <a:sym typeface="+mn-ea"/>
              </a:rPr>
              <a:t>PhongShader</a:t>
            </a:r>
            <a:r>
              <a:rPr lang="zh-CN" altLang="en-US" sz="2800" dirty="0">
                <a:latin typeface="+mn-lt"/>
                <a:ea typeface="+mn-ea"/>
                <a:sym typeface="+mn-ea"/>
              </a:rPr>
              <a:t>三维动画</a:t>
            </a:r>
            <a:endParaRPr lang="en-US" altLang="zh-CN" sz="2800" dirty="0">
              <a:latin typeface="+mn-lt"/>
              <a:ea typeface="+mn-ea"/>
            </a:endParaRPr>
          </a:p>
          <a:p>
            <a:pPr marL="257175" indent="-257175" defTabSz="685800">
              <a:lnSpc>
                <a:spcPct val="110000"/>
              </a:lnSpc>
              <a:spcBef>
                <a:spcPct val="20000"/>
              </a:spcBef>
              <a:buFont typeface="Wingdings" panose="05000000000000000000" pitchFamily="2" charset="2"/>
              <a:buNone/>
              <a:defRPr/>
            </a:pPr>
            <a:endParaRPr lang="en-US" altLang="zh-CN" sz="2800" dirty="0">
              <a:latin typeface="+mn-lt"/>
              <a:ea typeface="+mn-ea"/>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094865"/>
            <a:ext cx="9144000" cy="167322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4" name="文本框 3"/>
          <p:cNvSpPr txBox="1"/>
          <p:nvPr/>
        </p:nvSpPr>
        <p:spPr>
          <a:xfrm>
            <a:off x="2917667" y="2558415"/>
            <a:ext cx="3230880" cy="706755"/>
          </a:xfrm>
          <a:prstGeom prst="rect">
            <a:avLst/>
          </a:prstGeom>
          <a:noFill/>
        </p:spPr>
        <p:txBody>
          <a:bodyPr wrap="none">
            <a:spAutoFit/>
          </a:bodyPr>
          <a:lstStyle/>
          <a:p>
            <a:pPr algn="ctr" eaLnBrk="1" fontAlgn="auto" hangingPunct="1">
              <a:spcBef>
                <a:spcPts val="0"/>
              </a:spcBef>
              <a:spcAft>
                <a:spcPts val="0"/>
              </a:spcAft>
              <a:defRPr/>
            </a:pPr>
            <a:r>
              <a:rPr lang="zh-CN" altLang="en-US" sz="4000" b="1" dirty="0">
                <a:solidFill>
                  <a:schemeClr val="bg1"/>
                </a:solidFill>
                <a:latin typeface="+mn-ea"/>
                <a:ea typeface="+mn-ea"/>
              </a:rPr>
              <a:t>一、本课概述</a:t>
            </a:r>
            <a:endParaRPr lang="zh-CN" altLang="en-US" sz="4000" b="1" dirty="0">
              <a:solidFill>
                <a:schemeClr val="bg1"/>
              </a:solidFill>
              <a:latin typeface="+mn-ea"/>
              <a:ea typeface="+mn-ea"/>
            </a:endParaRPr>
          </a:p>
        </p:txBody>
      </p:sp>
      <p:grpSp>
        <p:nvGrpSpPr>
          <p:cNvPr id="20484" name="组合 4"/>
          <p:cNvGrpSpPr/>
          <p:nvPr/>
        </p:nvGrpSpPr>
        <p:grpSpPr bwMode="auto">
          <a:xfrm>
            <a:off x="-606425" y="2332990"/>
            <a:ext cx="10356850" cy="1212850"/>
            <a:chOff x="-808496" y="1813301"/>
            <a:chExt cx="13808990" cy="2696706"/>
          </a:xfrm>
        </p:grpSpPr>
        <p:cxnSp>
          <p:nvCxnSpPr>
            <p:cNvPr id="6" name="直接连接符 5"/>
            <p:cNvCxnSpPr/>
            <p:nvPr/>
          </p:nvCxnSpPr>
          <p:spPr>
            <a:xfrm>
              <a:off x="-808496" y="1813301"/>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08496" y="4510007"/>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4"/>
          <p:cNvSpPr txBox="1">
            <a:spLocks noChangeArrowheads="1"/>
          </p:cNvSpPr>
          <p:nvPr/>
        </p:nvSpPr>
        <p:spPr bwMode="auto">
          <a:xfrm>
            <a:off x="266700" y="248127"/>
            <a:ext cx="488950" cy="588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1</a:t>
            </a:r>
            <a:endParaRPr lang="zh-CN" altLang="en-US" sz="3300">
              <a:solidFill>
                <a:srgbClr val="0070C0"/>
              </a:solidFill>
              <a:latin typeface="AvantGarde Md BT"/>
              <a:cs typeface="Latha" panose="020B0604020202020204" pitchFamily="34" charset="0"/>
            </a:endParaRPr>
          </a:p>
        </p:txBody>
      </p:sp>
      <p:sp>
        <p:nvSpPr>
          <p:cNvPr id="9"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10"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7653" name="TextBox 11"/>
          <p:cNvSpPr txBox="1">
            <a:spLocks noChangeArrowheads="1"/>
          </p:cNvSpPr>
          <p:nvPr/>
        </p:nvSpPr>
        <p:spPr bwMode="auto">
          <a:xfrm>
            <a:off x="717550" y="66834"/>
            <a:ext cx="4392613"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l" eaLnBrk="1" hangingPunct="1"/>
            <a:r>
              <a:rPr lang="zh-CN" altLang="en-US" sz="4800">
                <a:solidFill>
                  <a:srgbClr val="0070C0"/>
                </a:solidFill>
                <a:latin typeface="AvantGarde Md BT"/>
                <a:ea typeface="华文黑体"/>
                <a:cs typeface="华文黑体"/>
              </a:rPr>
              <a:t>本课概述</a:t>
            </a:r>
            <a:endParaRPr lang="zh-CN" altLang="en-US" sz="4800">
              <a:solidFill>
                <a:srgbClr val="0070C0"/>
              </a:solidFill>
              <a:latin typeface="AvantGarde Md BT"/>
              <a:ea typeface="华文黑体"/>
              <a:cs typeface="华文黑体"/>
            </a:endParaRPr>
          </a:p>
        </p:txBody>
      </p:sp>
      <p:sp>
        <p:nvSpPr>
          <p:cNvPr id="13" name="矩形 12"/>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16071" name="Rectangle 7"/>
          <p:cNvSpPr>
            <a:spLocks noGrp="1" noChangeArrowheads="1"/>
          </p:cNvSpPr>
          <p:nvPr/>
        </p:nvSpPr>
        <p:spPr>
          <a:xfrm>
            <a:off x="745490" y="4580890"/>
            <a:ext cx="7671435" cy="1873250"/>
          </a:xfrm>
          <a:prstGeom prst="rect">
            <a:avLst/>
          </a:prstGeom>
          <a:noFill/>
          <a:ln>
            <a:noFill/>
          </a:ln>
        </p:spPr>
        <p:txBody>
          <a:bodyPr vert="horz" wrap="square" lIns="91440" tIns="45720" rIns="91440" bIns="45720" numCol="1" anchor="t" anchorCtr="0" compatLnSpc="1"/>
          <a:lstStyle>
            <a:lvl1pPr marL="257175" indent="-257175" algn="l" defTabSz="685800" rtl="0" eaLnBrk="0" fontAlgn="base" hangingPunct="0">
              <a:spcBef>
                <a:spcPct val="20000"/>
              </a:spcBef>
              <a:spcAft>
                <a:spcPct val="0"/>
              </a:spcAft>
              <a:buClrTx/>
              <a:buFont typeface="Wingdings" panose="05000000000000000000" pitchFamily="2" charset="2"/>
              <a:buChar char="Ø"/>
              <a:defRPr sz="2400" kern="1200">
                <a:solidFill>
                  <a:schemeClr val="tx1"/>
                </a:solidFill>
                <a:latin typeface="+mn-lt"/>
                <a:ea typeface="+mn-ea"/>
                <a:cs typeface="+mn-cs"/>
              </a:defRPr>
            </a:lvl1pPr>
            <a:lvl2pPr marL="557530" indent="-214630" algn="l" defTabSz="685800" rtl="0" eaLnBrk="0" fontAlgn="base" hangingPunct="0">
              <a:spcBef>
                <a:spcPct val="20000"/>
              </a:spcBef>
              <a:spcAft>
                <a:spcPct val="0"/>
              </a:spcAft>
              <a:buClrTx/>
              <a:buFont typeface="Wingdings" panose="05000000000000000000" pitchFamily="2" charset="2"/>
              <a:buChar char="u"/>
              <a:defRPr sz="2100" kern="1200">
                <a:solidFill>
                  <a:schemeClr val="tx1"/>
                </a:solidFill>
                <a:latin typeface="+mn-lt"/>
                <a:ea typeface="+mn-ea"/>
                <a:cs typeface="+mn-cs"/>
              </a:defRPr>
            </a:lvl2pPr>
            <a:lvl3pPr marL="857250" indent="-171450" algn="l" defTabSz="685800" rtl="0" eaLnBrk="0" fontAlgn="base" hangingPunct="0">
              <a:spcBef>
                <a:spcPct val="20000"/>
              </a:spcBef>
              <a:spcAft>
                <a:spcPct val="0"/>
              </a:spcAft>
              <a:buClrTx/>
              <a:buFont typeface="Wingdings" panose="05000000000000000000" pitchFamily="2" charset="2"/>
              <a:buChar char="l"/>
              <a:defRPr sz="2800" kern="1200">
                <a:solidFill>
                  <a:schemeClr val="tx1"/>
                </a:solidFill>
                <a:latin typeface="+mn-lt"/>
                <a:ea typeface="+mn-ea"/>
                <a:cs typeface="+mn-cs"/>
              </a:defRPr>
            </a:lvl3pPr>
            <a:lvl4pPr marL="12001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eaLnBrk="1" latinLnBrk="0" hangingPunct="1">
              <a:lnSpc>
                <a:spcPct val="100000"/>
              </a:lnSpc>
              <a:spcBef>
                <a:spcPts val="0"/>
              </a:spcBef>
              <a:buNone/>
              <a:defRPr/>
            </a:pPr>
            <a:r>
              <a:rPr lang="zh-CN" altLang="en-US" dirty="0">
                <a:effectLst>
                  <a:outerShdw blurRad="38100" dist="38100" dir="2700000" algn="tl">
                    <a:srgbClr val="FFFFFF"/>
                  </a:outerShdw>
                </a:effectLst>
              </a:rPr>
              <a:t>要求：</a:t>
            </a:r>
            <a:endParaRPr lang="zh-CN" altLang="en-US" dirty="0">
              <a:effectLst>
                <a:outerShdw blurRad="38100" dist="38100" dir="2700000" algn="tl">
                  <a:srgbClr val="FFFFFF"/>
                </a:outerShdw>
              </a:effectLst>
            </a:endParaRPr>
          </a:p>
          <a:p>
            <a:pPr marL="384810" indent="-127000" defTabSz="685800" eaLnBrk="1" latinLnBrk="0" hangingPunct="1">
              <a:lnSpc>
                <a:spcPct val="170000"/>
              </a:lnSpc>
              <a:spcBef>
                <a:spcPts val="0"/>
              </a:spcBef>
              <a:tabLst>
                <a:tab pos="805815" algn="l"/>
              </a:tabLst>
              <a:defRPr/>
            </a:pPr>
            <a:r>
              <a:rPr lang="zh-CN" altLang="en-US" sz="1800" dirty="0">
                <a:effectLst>
                  <a:outerShdw blurRad="38100" dist="38100" dir="2700000" algn="tl">
                    <a:srgbClr val="FFFFFF"/>
                  </a:outerShdw>
                </a:effectLst>
              </a:rPr>
              <a:t>了解</a:t>
            </a:r>
            <a:r>
              <a:rPr lang="en-US" altLang="zh-CN" sz="1800" dirty="0">
                <a:effectLst>
                  <a:outerShdw blurRad="38100" dist="38100" dir="2700000" algn="tl">
                    <a:srgbClr val="FFFFFF"/>
                  </a:outerShdw>
                </a:effectLst>
              </a:rPr>
              <a:t>   </a:t>
            </a:r>
            <a:r>
              <a:rPr lang="zh-CN" altLang="en-US" sz="1800" dirty="0">
                <a:effectLst>
                  <a:outerShdw blurRad="38100" dist="38100" dir="2700000" algn="tl">
                    <a:srgbClr val="FFFFFF"/>
                  </a:outerShdw>
                </a:effectLst>
              </a:rPr>
              <a:t>常用的颜色模型及适用场合</a:t>
            </a:r>
            <a:r>
              <a:rPr lang="en-US" altLang="zh-CN" sz="1800" dirty="0">
                <a:effectLst>
                  <a:outerShdw blurRad="38100" dist="38100" dir="2700000" algn="tl">
                    <a:srgbClr val="FFFFFF"/>
                  </a:outerShdw>
                </a:effectLst>
              </a:rPr>
              <a:t>  </a:t>
            </a:r>
            <a:endParaRPr lang="en-US" altLang="zh-CN" sz="1800" dirty="0">
              <a:effectLst>
                <a:outerShdw blurRad="38100" dist="38100" dir="2700000" algn="tl">
                  <a:srgbClr val="FFFFFF"/>
                </a:outerShdw>
              </a:effectLst>
            </a:endParaRPr>
          </a:p>
          <a:p>
            <a:pPr marL="384810" indent="-127000" defTabSz="685800" eaLnBrk="1" latinLnBrk="0" hangingPunct="1">
              <a:lnSpc>
                <a:spcPct val="170000"/>
              </a:lnSpc>
              <a:spcBef>
                <a:spcPts val="0"/>
              </a:spcBef>
              <a:tabLst>
                <a:tab pos="805815" algn="l"/>
              </a:tabLst>
              <a:defRPr/>
            </a:pPr>
            <a:r>
              <a:rPr lang="zh-CN" altLang="en-US" sz="1800" dirty="0">
                <a:effectLst>
                  <a:outerShdw blurRad="38100" dist="38100" dir="2700000" algn="tl">
                    <a:srgbClr val="FFFFFF"/>
                  </a:outerShdw>
                </a:effectLst>
              </a:rPr>
              <a:t>理解</a:t>
            </a:r>
            <a:r>
              <a:rPr lang="en-US" altLang="zh-CN" sz="1800" dirty="0">
                <a:effectLst>
                  <a:outerShdw blurRad="38100" dist="38100" dir="2700000" algn="tl">
                    <a:srgbClr val="FFFFFF"/>
                  </a:outerShdw>
                </a:effectLst>
              </a:rPr>
              <a:t>   </a:t>
            </a:r>
            <a:r>
              <a:rPr lang="zh-CN" altLang="en-US" sz="1800" dirty="0">
                <a:effectLst>
                  <a:outerShdw blurRad="38100" dist="38100" dir="2700000" algn="tl">
                    <a:srgbClr val="FFFFFF"/>
                  </a:outerShdw>
                </a:effectLst>
              </a:rPr>
              <a:t>简单光照模型的假设及各分量</a:t>
            </a:r>
            <a:endParaRPr lang="zh-CN" altLang="en-US" sz="1800" dirty="0">
              <a:effectLst>
                <a:outerShdw blurRad="38100" dist="38100" dir="2700000" algn="tl">
                  <a:srgbClr val="FFFFFF"/>
                </a:outerShdw>
              </a:effectLst>
              <a:sym typeface="+mn-ea"/>
            </a:endParaRPr>
          </a:p>
          <a:p>
            <a:pPr marL="384810" indent="-127000" defTabSz="685800" eaLnBrk="1" latinLnBrk="0" hangingPunct="1">
              <a:lnSpc>
                <a:spcPct val="170000"/>
              </a:lnSpc>
              <a:spcBef>
                <a:spcPts val="0"/>
              </a:spcBef>
              <a:tabLst>
                <a:tab pos="805815" algn="l"/>
              </a:tabLst>
              <a:defRPr/>
            </a:pPr>
            <a:r>
              <a:rPr lang="zh-CN" altLang="en-US" sz="1800" dirty="0">
                <a:effectLst>
                  <a:outerShdw blurRad="38100" dist="38100" dir="2700000" algn="tl">
                    <a:srgbClr val="FFFFFF"/>
                  </a:outerShdw>
                </a:effectLst>
                <a:sym typeface="+mn-ea"/>
              </a:rPr>
              <a:t>着重理解</a:t>
            </a:r>
            <a:r>
              <a:rPr lang="en-US" altLang="zh-CN" sz="1800" dirty="0">
                <a:effectLst>
                  <a:outerShdw blurRad="38100" dist="38100" dir="2700000" algn="tl">
                    <a:srgbClr val="FFFFFF"/>
                  </a:outerShdw>
                </a:effectLst>
                <a:sym typeface="+mn-ea"/>
              </a:rPr>
              <a:t>    </a:t>
            </a:r>
            <a:r>
              <a:rPr lang="zh-CN" altLang="en-US" sz="1800" dirty="0">
                <a:effectLst>
                  <a:outerShdw blurRad="38100" dist="38100" dir="2700000" algn="tl">
                    <a:srgbClr val="FFFFFF"/>
                  </a:outerShdw>
                </a:effectLst>
                <a:sym typeface="+mn-ea"/>
              </a:rPr>
              <a:t>两种着色方式及</a:t>
            </a:r>
            <a:r>
              <a:rPr lang="zh-CN" altLang="en-US" sz="1800" dirty="0">
                <a:effectLst>
                  <a:outerShdw blurRad="38100" dist="38100" dir="2700000" algn="tl">
                    <a:srgbClr val="FFFFFF"/>
                  </a:outerShdw>
                </a:effectLst>
                <a:sym typeface="+mn-ea"/>
              </a:rPr>
              <a:t>区别</a:t>
            </a:r>
            <a:endParaRPr lang="zh-CN" altLang="en-US" sz="1800" dirty="0">
              <a:effectLst>
                <a:outerShdw blurRad="38100" dist="38100" dir="2700000" algn="tl">
                  <a:srgbClr val="FFFFFF"/>
                </a:outerShdw>
              </a:effectLst>
              <a:sym typeface="+mn-ea"/>
            </a:endParaRPr>
          </a:p>
        </p:txBody>
      </p:sp>
      <p:pic>
        <p:nvPicPr>
          <p:cNvPr id="5" name="C9F754DE-2CAD-44b6-B708-469DEB6407EB-1" descr="C:/Users/syy/AppData/Local/Temp/wpp.jivEapwpp"/>
          <p:cNvPicPr>
            <a:picLocks noChangeAspect="1"/>
          </p:cNvPicPr>
          <p:nvPr/>
        </p:nvPicPr>
        <p:blipFill>
          <a:blip r:embed="rId1"/>
          <a:srcRect l="-3463" t="7239" r="1459" b="8581"/>
          <a:stretch>
            <a:fillRect/>
          </a:stretch>
        </p:blipFill>
        <p:spPr>
          <a:xfrm>
            <a:off x="34925" y="1573213"/>
            <a:ext cx="9147175" cy="255905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29235"/>
            <a:ext cx="9144000" cy="167322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4" name="文本框 3"/>
          <p:cNvSpPr txBox="1"/>
          <p:nvPr/>
        </p:nvSpPr>
        <p:spPr>
          <a:xfrm>
            <a:off x="2956402" y="692785"/>
            <a:ext cx="3230880" cy="706755"/>
          </a:xfrm>
          <a:prstGeom prst="rect">
            <a:avLst/>
          </a:prstGeom>
          <a:noFill/>
        </p:spPr>
        <p:txBody>
          <a:bodyPr wrap="none">
            <a:spAutoFit/>
          </a:bodyPr>
          <a:lstStyle/>
          <a:p>
            <a:pPr algn="ctr" eaLnBrk="1" fontAlgn="auto" hangingPunct="1">
              <a:spcBef>
                <a:spcPts val="0"/>
              </a:spcBef>
              <a:spcAft>
                <a:spcPts val="0"/>
              </a:spcAft>
              <a:defRPr/>
            </a:pPr>
            <a:r>
              <a:rPr lang="zh-CN" altLang="en-US" sz="4000" b="1" dirty="0">
                <a:solidFill>
                  <a:schemeClr val="bg1"/>
                </a:solidFill>
                <a:latin typeface="+mn-ea"/>
                <a:ea typeface="+mn-ea"/>
              </a:rPr>
              <a:t>二、课程内容</a:t>
            </a:r>
            <a:endParaRPr lang="zh-CN" altLang="en-US" sz="4000" b="1" dirty="0">
              <a:solidFill>
                <a:schemeClr val="bg1"/>
              </a:solidFill>
              <a:latin typeface="+mn-ea"/>
              <a:ea typeface="+mn-ea"/>
            </a:endParaRPr>
          </a:p>
        </p:txBody>
      </p:sp>
      <p:grpSp>
        <p:nvGrpSpPr>
          <p:cNvPr id="20484" name="组合 4"/>
          <p:cNvGrpSpPr/>
          <p:nvPr/>
        </p:nvGrpSpPr>
        <p:grpSpPr bwMode="auto">
          <a:xfrm>
            <a:off x="-606425" y="467360"/>
            <a:ext cx="10356850" cy="1212850"/>
            <a:chOff x="-808496" y="1813301"/>
            <a:chExt cx="13808990" cy="2696706"/>
          </a:xfrm>
        </p:grpSpPr>
        <p:cxnSp>
          <p:nvCxnSpPr>
            <p:cNvPr id="6" name="直接连接符 5"/>
            <p:cNvCxnSpPr/>
            <p:nvPr/>
          </p:nvCxnSpPr>
          <p:spPr>
            <a:xfrm>
              <a:off x="-808496" y="1813301"/>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08496" y="4510007"/>
              <a:ext cx="13808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16071" name="Rectangle 7"/>
          <p:cNvSpPr>
            <a:spLocks noGrp="1" noChangeArrowheads="1"/>
          </p:cNvSpPr>
          <p:nvPr/>
        </p:nvSpPr>
        <p:spPr>
          <a:xfrm>
            <a:off x="2987675" y="2348865"/>
            <a:ext cx="4352925" cy="3571875"/>
          </a:xfrm>
          <a:prstGeom prst="rect">
            <a:avLst/>
          </a:prstGeom>
          <a:noFill/>
          <a:ln>
            <a:noFill/>
          </a:ln>
        </p:spPr>
        <p:txBody>
          <a:bodyPr vert="horz" wrap="square" lIns="91440" tIns="45720" rIns="91440" bIns="45720" numCol="1" anchor="t" anchorCtr="0" compatLnSpc="1"/>
          <a:lstStyle>
            <a:lvl1pPr marL="257175" indent="-257175" algn="l" defTabSz="685800" rtl="0" eaLnBrk="0" fontAlgn="base" hangingPunct="0">
              <a:spcBef>
                <a:spcPct val="20000"/>
              </a:spcBef>
              <a:spcAft>
                <a:spcPct val="0"/>
              </a:spcAft>
              <a:buClrTx/>
              <a:buFont typeface="Wingdings" panose="05000000000000000000" pitchFamily="2" charset="2"/>
              <a:buChar char="Ø"/>
              <a:defRPr sz="2400" kern="1200">
                <a:solidFill>
                  <a:schemeClr val="tx1"/>
                </a:solidFill>
                <a:latin typeface="+mn-lt"/>
                <a:ea typeface="+mn-ea"/>
                <a:cs typeface="+mn-cs"/>
              </a:defRPr>
            </a:lvl1pPr>
            <a:lvl2pPr marL="557530" indent="-214630" algn="l" defTabSz="685800" rtl="0" eaLnBrk="0" fontAlgn="base" hangingPunct="0">
              <a:spcBef>
                <a:spcPct val="20000"/>
              </a:spcBef>
              <a:spcAft>
                <a:spcPct val="0"/>
              </a:spcAft>
              <a:buClrTx/>
              <a:buFont typeface="Wingdings" panose="05000000000000000000" pitchFamily="2" charset="2"/>
              <a:buChar char="u"/>
              <a:defRPr sz="2100" kern="1200">
                <a:solidFill>
                  <a:schemeClr val="tx1"/>
                </a:solidFill>
                <a:latin typeface="+mn-lt"/>
                <a:ea typeface="+mn-ea"/>
                <a:cs typeface="+mn-cs"/>
              </a:defRPr>
            </a:lvl2pPr>
            <a:lvl3pPr marL="857250" indent="-171450" algn="l" defTabSz="685800" rtl="0" eaLnBrk="0" fontAlgn="base" hangingPunct="0">
              <a:spcBef>
                <a:spcPct val="20000"/>
              </a:spcBef>
              <a:spcAft>
                <a:spcPct val="0"/>
              </a:spcAft>
              <a:buClrTx/>
              <a:buFont typeface="Wingdings" panose="05000000000000000000" pitchFamily="2" charset="2"/>
              <a:buChar char="l"/>
              <a:defRPr sz="2800" kern="1200">
                <a:solidFill>
                  <a:schemeClr val="tx1"/>
                </a:solidFill>
                <a:latin typeface="+mn-lt"/>
                <a:ea typeface="+mn-ea"/>
                <a:cs typeface="+mn-cs"/>
              </a:defRPr>
            </a:lvl3pPr>
            <a:lvl4pPr marL="12001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l" eaLnBrk="1" latinLnBrk="0" hangingPunct="1">
              <a:lnSpc>
                <a:spcPct val="200000"/>
              </a:lnSpc>
              <a:spcBef>
                <a:spcPts val="0"/>
              </a:spcBef>
              <a:defRPr/>
            </a:pPr>
            <a:r>
              <a:rPr lang="zh-CN" altLang="en-US" dirty="0">
                <a:solidFill>
                  <a:srgbClr val="FF0000"/>
                </a:solidFill>
                <a:effectLst>
                  <a:outerShdw blurRad="38100" dist="38100" dir="2700000" algn="tl">
                    <a:srgbClr val="FFFFFF"/>
                  </a:outerShdw>
                </a:effectLst>
              </a:rPr>
              <a:t>颜色</a:t>
            </a:r>
            <a:r>
              <a:rPr lang="zh-CN" altLang="en-US" dirty="0">
                <a:solidFill>
                  <a:srgbClr val="FF0000"/>
                </a:solidFill>
                <a:effectLst>
                  <a:outerShdw blurRad="38100" dist="38100" dir="2700000" algn="tl">
                    <a:srgbClr val="FFFFFF"/>
                  </a:outerShdw>
                </a:effectLst>
              </a:rPr>
              <a:t>模型</a:t>
            </a:r>
            <a:endParaRPr lang="zh-CN" altLang="en-US" dirty="0">
              <a:solidFill>
                <a:srgbClr val="FF0000"/>
              </a:solidFill>
              <a:effectLst>
                <a:outerShdw blurRad="38100" dist="38100" dir="2700000" algn="tl">
                  <a:srgbClr val="FFFFFF"/>
                </a:outerShdw>
              </a:effectLst>
            </a:endParaRPr>
          </a:p>
          <a:p>
            <a:pPr algn="l" eaLnBrk="1" latinLnBrk="0" hangingPunct="1">
              <a:lnSpc>
                <a:spcPct val="200000"/>
              </a:lnSpc>
              <a:spcBef>
                <a:spcPts val="0"/>
              </a:spcBef>
              <a:defRPr/>
            </a:pPr>
            <a:r>
              <a:rPr lang="zh-CN" altLang="en-US" dirty="0">
                <a:effectLst>
                  <a:outerShdw blurRad="38100" dist="38100" dir="2700000" algn="tl">
                    <a:srgbClr val="FFFFFF"/>
                  </a:outerShdw>
                </a:effectLst>
              </a:rPr>
              <a:t>简单光照模型</a:t>
            </a:r>
            <a:endParaRPr lang="zh-CN" altLang="en-US" dirty="0">
              <a:effectLst>
                <a:outerShdw blurRad="38100" dist="38100" dir="2700000" algn="tl">
                  <a:srgbClr val="FFFFFF"/>
                </a:outerShdw>
              </a:effectLst>
            </a:endParaRPr>
          </a:p>
          <a:p>
            <a:pPr algn="l" eaLnBrk="1" latinLnBrk="0" hangingPunct="1">
              <a:lnSpc>
                <a:spcPct val="200000"/>
              </a:lnSpc>
              <a:spcBef>
                <a:spcPts val="0"/>
              </a:spcBef>
              <a:defRPr/>
            </a:pPr>
            <a:r>
              <a:rPr lang="zh-CN" altLang="en-US" dirty="0">
                <a:effectLst>
                  <a:outerShdw blurRad="38100" dist="38100" dir="2700000" algn="tl">
                    <a:srgbClr val="FFFFFF"/>
                  </a:outerShdw>
                </a:effectLst>
                <a:sym typeface="+mn-ea"/>
              </a:rPr>
              <a:t>光滑着色</a:t>
            </a:r>
            <a:endParaRPr lang="zh-CN" altLang="en-US" dirty="0">
              <a:effectLst>
                <a:outerShdw blurRad="38100" dist="38100" dir="2700000" algn="tl">
                  <a:srgbClr val="FFFFFF"/>
                </a:outerShdw>
              </a:effectLst>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rot="1140000">
            <a:off x="861695" y="3090545"/>
            <a:ext cx="3286760" cy="2974340"/>
          </a:xfrm>
          <a:prstGeom prst="rect">
            <a:avLst/>
          </a:prstGeom>
        </p:spPr>
      </p:pic>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颜色</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96340"/>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effectLst>
                  <a:outerShdw blurRad="38100" dist="38100" dir="2700000" algn="tl">
                    <a:srgbClr val="FFFFFF"/>
                  </a:outerShdw>
                </a:effectLst>
              </a:rPr>
              <a:t>回顾 ：透视投影、消隐</a:t>
            </a:r>
            <a:r>
              <a:rPr lang="en-US" altLang="zh-CN" sz="2000" dirty="0">
                <a:effectLst>
                  <a:outerShdw blurRad="38100" dist="38100" dir="2700000" algn="tl">
                    <a:srgbClr val="FFFFFF"/>
                  </a:outerShdw>
                </a:effectLst>
              </a:rPr>
              <a:t> </a:t>
            </a:r>
            <a:r>
              <a:rPr lang="zh-CN" altLang="en-US" sz="2000" dirty="0">
                <a:effectLst>
                  <a:outerShdw blurRad="38100" dist="38100" dir="2700000" algn="tl">
                    <a:srgbClr val="FFFFFF"/>
                  </a:outerShdw>
                </a:effectLst>
              </a:rPr>
              <a:t>的目的？</a:t>
            </a:r>
            <a:endParaRPr lang="zh-CN" sz="200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sz="1750" dirty="0">
                <a:solidFill>
                  <a:schemeClr val="tx1"/>
                </a:solidFill>
                <a:effectLst>
                  <a:outerShdw blurRad="38100" dist="38100" dir="2700000" algn="tl">
                    <a:srgbClr val="FFFFFF"/>
                  </a:outerShdw>
                </a:effectLst>
              </a:rPr>
              <a:t>透视投影：近大远小、立体效果</a:t>
            </a:r>
            <a:endParaRPr lang="zh-CN" sz="1750" dirty="0">
              <a:solidFill>
                <a:schemeClr val="tx1"/>
              </a:solidFill>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sz="1750" dirty="0">
                <a:solidFill>
                  <a:schemeClr val="tx1"/>
                </a:solidFill>
                <a:effectLst>
                  <a:outerShdw blurRad="38100" dist="38100" dir="2700000" algn="tl">
                    <a:srgbClr val="FFFFFF"/>
                  </a:outerShdw>
                </a:effectLst>
              </a:rPr>
              <a:t>消隐，如：</a:t>
            </a:r>
            <a:r>
              <a:rPr lang="en-US" altLang="zh-CN" sz="1750" dirty="0">
                <a:solidFill>
                  <a:schemeClr val="tx1"/>
                </a:solidFill>
                <a:effectLst>
                  <a:outerShdw blurRad="38100" dist="38100" dir="2700000" algn="tl">
                    <a:srgbClr val="FFFFFF"/>
                  </a:outerShdw>
                </a:effectLst>
              </a:rPr>
              <a:t>Z</a:t>
            </a:r>
            <a:r>
              <a:rPr lang="en-US" altLang="zh-CN" sz="1750" dirty="0">
                <a:effectLst>
                  <a:outerShdw blurRad="38100" dist="38100" dir="2700000" algn="tl">
                    <a:srgbClr val="FFFFFF"/>
                  </a:outerShdw>
                </a:effectLst>
              </a:rPr>
              <a:t>-B</a:t>
            </a:r>
            <a:r>
              <a:rPr lang="zh-CN" sz="1750" dirty="0">
                <a:effectLst>
                  <a:outerShdw blurRad="38100" dist="38100" dir="2700000" algn="tl">
                    <a:srgbClr val="FFFFFF"/>
                  </a:outerShdw>
                </a:effectLst>
              </a:rPr>
              <a:t>uffer： 只绘制可见部分、较强立体感</a:t>
            </a:r>
            <a:endParaRPr lang="zh-CN" sz="2000" dirty="0">
              <a:effectLst>
                <a:outerShdw blurRad="38100" dist="38100" dir="2700000" algn="tl">
                  <a:srgbClr val="FFFFFF"/>
                </a:outerShdw>
              </a:effectLst>
            </a:endParaRPr>
          </a:p>
          <a:p>
            <a:pPr marL="285115" lvl="1" indent="-250190" eaLnBrk="1" latinLnBrk="0" hangingPunct="1">
              <a:lnSpc>
                <a:spcPct val="125000"/>
              </a:lnSpc>
              <a:spcBef>
                <a:spcPts val="0"/>
              </a:spcBef>
              <a:spcAft>
                <a:spcPts val="600"/>
              </a:spcAft>
              <a:buFont typeface="Wingdings" panose="05000000000000000000" charset="0"/>
              <a:buChar char="Ø"/>
              <a:defRPr/>
            </a:pPr>
            <a:r>
              <a:rPr lang="zh-CN" sz="2000" dirty="0">
                <a:effectLst>
                  <a:outerShdw blurRad="38100" dist="38100" dir="2700000" algn="tl">
                    <a:srgbClr val="FFFFFF"/>
                  </a:outerShdw>
                </a:effectLst>
              </a:rPr>
              <a:t>思考： 真实感图形（</a:t>
            </a:r>
            <a:r>
              <a:rPr lang="zh-CN" sz="2000" dirty="0">
                <a:effectLst>
                  <a:outerShdw blurRad="38100" dist="38100" dir="2700000" algn="tl">
                    <a:srgbClr val="FFFFFF"/>
                  </a:outerShdw>
                </a:effectLst>
                <a:sym typeface="+mn-ea"/>
              </a:rPr>
              <a:t>Photorealism computer graphic</a:t>
            </a:r>
            <a:r>
              <a:rPr lang="en-US" altLang="zh-CN" sz="2000" dirty="0">
                <a:effectLst>
                  <a:outerShdw blurRad="38100" dist="38100" dir="2700000" algn="tl">
                    <a:srgbClr val="FFFFFF"/>
                  </a:outerShdw>
                </a:effectLst>
                <a:sym typeface="+mn-ea"/>
              </a:rPr>
              <a:t>s</a:t>
            </a:r>
            <a:r>
              <a:rPr lang="zh-CN" sz="2000" dirty="0">
                <a:effectLst>
                  <a:outerShdw blurRad="38100" dist="38100" dir="2700000" algn="tl">
                    <a:srgbClr val="FFFFFF"/>
                  </a:outerShdw>
                </a:effectLst>
                <a:sym typeface="+mn-ea"/>
              </a:rPr>
              <a:t>）？</a:t>
            </a:r>
            <a:r>
              <a:rPr lang="zh-CN" sz="2000" dirty="0">
                <a:effectLst>
                  <a:outerShdw blurRad="38100" dist="38100" dir="2700000" algn="tl">
                    <a:srgbClr val="FFFFFF"/>
                  </a:outerShdw>
                </a:effectLst>
              </a:rPr>
              <a:t>     </a:t>
            </a:r>
            <a:endParaRPr lang="zh-CN" altLang="en-US"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pic>
        <p:nvPicPr>
          <p:cNvPr id="3" name="图片 2"/>
          <p:cNvPicPr>
            <a:picLocks noChangeAspect="1"/>
          </p:cNvPicPr>
          <p:nvPr/>
        </p:nvPicPr>
        <p:blipFill>
          <a:blip r:embed="rId3"/>
          <a:stretch>
            <a:fillRect/>
          </a:stretch>
        </p:blipFill>
        <p:spPr>
          <a:xfrm rot="20640000">
            <a:off x="4794250" y="3164840"/>
            <a:ext cx="3285490" cy="3119120"/>
          </a:xfrm>
          <a:prstGeom prst="rect">
            <a:avLst/>
          </a:prstGeom>
        </p:spPr>
      </p:pic>
      <p:sp>
        <p:nvSpPr>
          <p:cNvPr id="23" name="矩形 22"/>
          <p:cNvSpPr/>
          <p:nvPr/>
        </p:nvSpPr>
        <p:spPr>
          <a:xfrm>
            <a:off x="1905352" y="6165429"/>
            <a:ext cx="1198880" cy="398780"/>
          </a:xfrm>
          <a:prstGeom prst="rect">
            <a:avLst/>
          </a:prstGeom>
        </p:spPr>
        <p:txBody>
          <a:bodyPr wrap="none">
            <a:spAutoFit/>
          </a:bodyPr>
          <a:p>
            <a:r>
              <a:rPr lang="zh-CN" altLang="en-US" sz="2000" dirty="0"/>
              <a:t>投影</a:t>
            </a:r>
            <a:r>
              <a:rPr lang="zh-CN" altLang="en-US" sz="2000" dirty="0"/>
              <a:t>效果</a:t>
            </a:r>
            <a:endParaRPr lang="zh-CN" altLang="en-US" sz="2000" dirty="0"/>
          </a:p>
        </p:txBody>
      </p:sp>
      <p:sp>
        <p:nvSpPr>
          <p:cNvPr id="5" name="矩形 4"/>
          <p:cNvSpPr/>
          <p:nvPr/>
        </p:nvSpPr>
        <p:spPr>
          <a:xfrm>
            <a:off x="5867752" y="6165429"/>
            <a:ext cx="1198880" cy="398780"/>
          </a:xfrm>
          <a:prstGeom prst="rect">
            <a:avLst/>
          </a:prstGeom>
        </p:spPr>
        <p:txBody>
          <a:bodyPr wrap="none">
            <a:spAutoFit/>
          </a:bodyPr>
          <a:p>
            <a:r>
              <a:rPr lang="zh-CN" altLang="en-US" sz="2000" dirty="0"/>
              <a:t>消</a:t>
            </a:r>
            <a:r>
              <a:rPr lang="zh-CN" altLang="en-US" sz="2000" dirty="0"/>
              <a:t>隐效果</a:t>
            </a:r>
            <a:endParaRPr lang="zh-CN" altLang="en-US" sz="20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TextBox 4"/>
          <p:cNvSpPr txBox="1">
            <a:spLocks noChangeArrowheads="1"/>
          </p:cNvSpPr>
          <p:nvPr/>
        </p:nvSpPr>
        <p:spPr bwMode="auto">
          <a:xfrm>
            <a:off x="295275" y="247650"/>
            <a:ext cx="4318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5100"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en-US" altLang="zh-CN" sz="3300">
                <a:solidFill>
                  <a:srgbClr val="0070C0"/>
                </a:solidFill>
                <a:latin typeface="AvantGarde Md BT"/>
                <a:cs typeface="FrankRuehl" panose="020E0503060101010101" pitchFamily="34" charset="-79"/>
              </a:rPr>
              <a:t>2</a:t>
            </a:r>
            <a:endParaRPr lang="zh-CN" altLang="en-US" sz="3300">
              <a:solidFill>
                <a:srgbClr val="0070C0"/>
              </a:solidFill>
              <a:latin typeface="AvantGarde Md BT"/>
              <a:cs typeface="Latha" panose="020B0604020202020204" pitchFamily="34" charset="0"/>
            </a:endParaRPr>
          </a:p>
        </p:txBody>
      </p:sp>
      <p:sp>
        <p:nvSpPr>
          <p:cNvPr id="6" name="Freeform 6"/>
          <p:cNvSpPr/>
          <p:nvPr/>
        </p:nvSpPr>
        <p:spPr bwMode="auto">
          <a:xfrm>
            <a:off x="304800" y="355600"/>
            <a:ext cx="79375"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7" name="Freeform 6"/>
          <p:cNvSpPr/>
          <p:nvPr/>
        </p:nvSpPr>
        <p:spPr bwMode="auto">
          <a:xfrm flipH="1">
            <a:off x="633413" y="355600"/>
            <a:ext cx="80962" cy="376238"/>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lIns="68580" tIns="34290" rIns="68580" bIns="34290"/>
          <a:lstStyle/>
          <a:p>
            <a:pPr eaLnBrk="1" fontAlgn="auto" hangingPunct="1">
              <a:spcBef>
                <a:spcPts val="0"/>
              </a:spcBef>
              <a:spcAft>
                <a:spcPts val="0"/>
              </a:spcAft>
              <a:defRPr/>
            </a:pPr>
            <a:endParaRPr lang="zh-CN" altLang="en-US" sz="1015">
              <a:latin typeface="+mn-lt"/>
              <a:ea typeface="+mn-ea"/>
            </a:endParaRPr>
          </a:p>
        </p:txBody>
      </p:sp>
      <p:sp>
        <p:nvSpPr>
          <p:cNvPr id="28679" name="TextBox 11"/>
          <p:cNvSpPr txBox="1">
            <a:spLocks noChangeArrowheads="1"/>
          </p:cNvSpPr>
          <p:nvPr/>
        </p:nvSpPr>
        <p:spPr bwMode="auto">
          <a:xfrm>
            <a:off x="717550" y="66993"/>
            <a:ext cx="54895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800">
                <a:solidFill>
                  <a:srgbClr val="0070C0"/>
                </a:solidFill>
                <a:latin typeface="AvantGarde Md BT"/>
                <a:ea typeface="华文黑体"/>
                <a:cs typeface="华文黑体"/>
              </a:rPr>
              <a:t>课程内容</a:t>
            </a:r>
            <a:r>
              <a:rPr lang="en-US" altLang="zh-CN" sz="4800">
                <a:solidFill>
                  <a:srgbClr val="0070C0"/>
                </a:solidFill>
                <a:latin typeface="AvantGarde Md BT"/>
                <a:ea typeface="华文黑体"/>
                <a:cs typeface="华文黑体"/>
              </a:rPr>
              <a:t>-</a:t>
            </a:r>
            <a:r>
              <a:rPr lang="zh-CN" altLang="en-US" sz="4800">
                <a:solidFill>
                  <a:srgbClr val="0070C0"/>
                </a:solidFill>
                <a:latin typeface="AvantGarde Md BT"/>
                <a:ea typeface="华文黑体"/>
                <a:cs typeface="华文黑体"/>
              </a:rPr>
              <a:t>颜色</a:t>
            </a:r>
            <a:r>
              <a:rPr lang="zh-CN" altLang="en-US" sz="4800">
                <a:solidFill>
                  <a:srgbClr val="0070C0"/>
                </a:solidFill>
                <a:latin typeface="AvantGarde Md BT"/>
                <a:ea typeface="华文黑体"/>
                <a:cs typeface="华文黑体"/>
              </a:rPr>
              <a:t>模型</a:t>
            </a:r>
            <a:endParaRPr lang="zh-CN" altLang="en-US" sz="4800">
              <a:solidFill>
                <a:srgbClr val="0070C0"/>
              </a:solidFill>
              <a:latin typeface="AvantGarde Md BT"/>
              <a:ea typeface="华文黑体"/>
              <a:cs typeface="华文黑体"/>
            </a:endParaRPr>
          </a:p>
        </p:txBody>
      </p:sp>
      <p:sp>
        <p:nvSpPr>
          <p:cNvPr id="9" name="矩形 8"/>
          <p:cNvSpPr/>
          <p:nvPr/>
        </p:nvSpPr>
        <p:spPr>
          <a:xfrm flipV="1">
            <a:off x="17463" y="1077913"/>
            <a:ext cx="9126537" cy="46037"/>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7153" tIns="38576" rIns="77153" bIns="38576" anchor="ctr"/>
          <a:lstStyle/>
          <a:p>
            <a:pPr algn="ctr" eaLnBrk="1" fontAlgn="auto" hangingPunct="1">
              <a:spcBef>
                <a:spcPts val="0"/>
              </a:spcBef>
              <a:spcAft>
                <a:spcPts val="0"/>
              </a:spcAft>
              <a:defRPr/>
            </a:pPr>
            <a:endParaRPr lang="zh-CN" altLang="en-US" sz="1015"/>
          </a:p>
        </p:txBody>
      </p:sp>
      <p:sp>
        <p:nvSpPr>
          <p:cNvPr id="2" name="Rectangle 3"/>
          <p:cNvSpPr>
            <a:spLocks noGrp="1" noChangeArrowheads="1"/>
          </p:cNvSpPr>
          <p:nvPr>
            <p:ph type="body" sz="half" idx="1"/>
          </p:nvPr>
        </p:nvSpPr>
        <p:spPr>
          <a:xfrm>
            <a:off x="71120" y="1124585"/>
            <a:ext cx="8883015" cy="4308475"/>
          </a:xfrm>
        </p:spPr>
        <p:txBody>
          <a:bodyPr/>
          <a:lstStyle/>
          <a:p>
            <a:pPr marL="0" indent="0" eaLnBrk="1" latinLnBrk="0" hangingPunct="1">
              <a:lnSpc>
                <a:spcPct val="125000"/>
              </a:lnSpc>
              <a:spcBef>
                <a:spcPts val="0"/>
              </a:spcBef>
              <a:spcAft>
                <a:spcPts val="600"/>
              </a:spcAft>
              <a:defRPr/>
            </a:pPr>
            <a:r>
              <a:rPr lang="zh-CN" altLang="en-US" sz="1800" dirty="0">
                <a:effectLst>
                  <a:outerShdw blurRad="38100" dist="38100" dir="2700000" algn="tl">
                    <a:srgbClr val="FFFFFF"/>
                  </a:outerShdw>
                </a:effectLst>
              </a:rPr>
              <a:t>  </a:t>
            </a:r>
            <a:r>
              <a:rPr lang="zh-CN" sz="2000" dirty="0">
                <a:effectLst>
                  <a:outerShdw blurRad="38100" dist="38100" dir="2700000" algn="tl">
                    <a:srgbClr val="FFFFFF"/>
                  </a:outerShdw>
                </a:effectLst>
              </a:rPr>
              <a:t>思考： 怎么处理才能构成真实感图形</a:t>
            </a:r>
            <a:r>
              <a:rPr lang="zh-CN" sz="2000" dirty="0">
                <a:effectLst>
                  <a:outerShdw blurRad="38100" dist="38100" dir="2700000" algn="tl">
                    <a:srgbClr val="FFFFFF"/>
                  </a:outerShdw>
                </a:effectLst>
                <a:sym typeface="+mn-ea"/>
              </a:rPr>
              <a:t>？</a:t>
            </a:r>
            <a:r>
              <a:rPr lang="zh-CN" sz="2000" dirty="0">
                <a:effectLst>
                  <a:outerShdw blurRad="38100" dist="38100" dir="2700000" algn="tl">
                    <a:srgbClr val="FFFFFF"/>
                  </a:outerShdw>
                </a:effectLst>
              </a:rPr>
              <a:t>    </a:t>
            </a:r>
            <a:endParaRPr lang="zh-CN" sz="2000" dirty="0">
              <a:effectLst>
                <a:outerShdw blurRad="38100" dist="38100" dir="2700000" algn="tl">
                  <a:srgbClr val="FFFFFF"/>
                </a:outerShdw>
              </a:effectLst>
            </a:endParaRPr>
          </a:p>
          <a:p>
            <a:pPr marL="0" indent="0" eaLnBrk="1" latinLnBrk="0" hangingPunct="1">
              <a:lnSpc>
                <a:spcPct val="125000"/>
              </a:lnSpc>
              <a:spcBef>
                <a:spcPts val="0"/>
              </a:spcBef>
              <a:spcAft>
                <a:spcPts val="600"/>
              </a:spcAft>
              <a:defRPr/>
            </a:pPr>
            <a:r>
              <a:rPr lang="zh-CN" sz="2000" dirty="0">
                <a:effectLst>
                  <a:outerShdw blurRad="38100" dist="38100" dir="2700000" algn="tl">
                    <a:srgbClr val="FFFFFF"/>
                  </a:outerShdw>
                </a:effectLst>
              </a:rPr>
              <a:t>  构建三维场景：物体、光源、观察</a:t>
            </a:r>
            <a:r>
              <a:rPr lang="zh-CN" sz="2000" dirty="0">
                <a:effectLst>
                  <a:outerShdw blurRad="38100" dist="38100" dir="2700000" algn="tl">
                    <a:srgbClr val="FFFFFF"/>
                  </a:outerShdw>
                </a:effectLst>
              </a:rPr>
              <a:t>者</a:t>
            </a:r>
            <a:endParaRPr lang="zh-CN" altLang="en-US" sz="175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r>
              <a:rPr lang="zh-CN" altLang="en-US" sz="1750" dirty="0">
                <a:effectLst>
                  <a:outerShdw blurRad="38100" dist="38100" dir="2700000" algn="tl">
                    <a:srgbClr val="FFFFFF"/>
                  </a:outerShdw>
                </a:effectLst>
                <a:sym typeface="+mn-ea"/>
              </a:rPr>
              <a:t>模拟真实物体，还必须为其表面添加材质、映射纹理、施加光照、绘制阴影</a:t>
            </a:r>
            <a:endParaRPr lang="zh-CN" altLang="en-US" sz="1750" dirty="0">
              <a:effectLst>
                <a:outerShdw blurRad="38100" dist="38100" dir="2700000" algn="tl">
                  <a:srgbClr val="FFFFFF"/>
                </a:outerShdw>
              </a:effectLst>
            </a:endParaRPr>
          </a:p>
          <a:p>
            <a:pPr marL="457200" lvl="1" indent="0" eaLnBrk="1" latinLnBrk="0" hangingPunct="1">
              <a:lnSpc>
                <a:spcPct val="125000"/>
              </a:lnSpc>
              <a:spcBef>
                <a:spcPts val="0"/>
              </a:spcBef>
              <a:spcAft>
                <a:spcPts val="600"/>
              </a:spcAft>
              <a:defRPr/>
            </a:pPr>
            <a:endParaRPr lang="zh-CN" altLang="en-US" sz="1750" dirty="0">
              <a:effectLst>
                <a:outerShdw blurRad="38100" dist="38100" dir="2700000" algn="tl">
                  <a:srgbClr val="FFFFFF"/>
                </a:outerShdw>
              </a:effectLst>
            </a:endParaRPr>
          </a:p>
          <a:p>
            <a:pPr marL="0" indent="0" eaLnBrk="1" latinLnBrk="0" hangingPunct="1">
              <a:lnSpc>
                <a:spcPct val="125000"/>
              </a:lnSpc>
              <a:spcBef>
                <a:spcPts val="0"/>
              </a:spcBef>
              <a:spcAft>
                <a:spcPts val="600"/>
              </a:spcAft>
              <a:buNone/>
              <a:defRPr/>
            </a:pPr>
            <a:endParaRPr lang="zh-CN" altLang="en-US" sz="2000" dirty="0">
              <a:effectLst>
                <a:outerShdw blurRad="38100" dist="38100" dir="2700000" algn="tl">
                  <a:srgbClr val="FFFFFF"/>
                </a:outerShdw>
              </a:effectLst>
              <a:sym typeface="+mn-ea"/>
            </a:endParaRPr>
          </a:p>
          <a:p>
            <a:pPr marL="0" indent="0" defTabSz="685800" eaLnBrk="1" latinLnBrk="0" hangingPunct="1">
              <a:lnSpc>
                <a:spcPct val="125000"/>
              </a:lnSpc>
              <a:spcBef>
                <a:spcPts val="0"/>
              </a:spcBef>
              <a:spcAft>
                <a:spcPts val="600"/>
              </a:spcAft>
              <a:buNone/>
              <a:tabLst>
                <a:tab pos="358140" algn="l"/>
              </a:tabLst>
              <a:defRPr/>
            </a:pPr>
            <a:endParaRPr lang="zh-CN" altLang="en-US" sz="2000" dirty="0">
              <a:effectLst>
                <a:outerShdw blurRad="38100" dist="38100" dir="2700000" algn="tl">
                  <a:srgbClr val="FFFFFF"/>
                </a:outerShdw>
              </a:effectLst>
            </a:endParaRPr>
          </a:p>
        </p:txBody>
      </p:sp>
      <p:sp>
        <p:nvSpPr>
          <p:cNvPr id="5" name="矩形 4"/>
          <p:cNvSpPr/>
          <p:nvPr/>
        </p:nvSpPr>
        <p:spPr>
          <a:xfrm>
            <a:off x="7812122" y="6381329"/>
            <a:ext cx="1198880" cy="398780"/>
          </a:xfrm>
          <a:prstGeom prst="rect">
            <a:avLst/>
          </a:prstGeom>
        </p:spPr>
        <p:txBody>
          <a:bodyPr wrap="none">
            <a:spAutoFit/>
          </a:bodyPr>
          <a:p>
            <a:r>
              <a:rPr lang="zh-CN" altLang="en-US" sz="2000" dirty="0"/>
              <a:t>三维</a:t>
            </a:r>
            <a:r>
              <a:rPr lang="zh-CN" altLang="en-US" sz="2000" dirty="0"/>
              <a:t>场景</a:t>
            </a:r>
            <a:endParaRPr lang="zh-CN" altLang="en-US" sz="2000" dirty="0"/>
          </a:p>
        </p:txBody>
      </p:sp>
      <p:graphicFrame>
        <p:nvGraphicFramePr>
          <p:cNvPr id="12" name="对象 11"/>
          <p:cNvGraphicFramePr>
            <a:graphicFrameLocks noChangeAspect="1"/>
          </p:cNvGraphicFramePr>
          <p:nvPr/>
        </p:nvGraphicFramePr>
        <p:xfrm>
          <a:off x="1223010" y="2365375"/>
          <a:ext cx="6535420" cy="4581525"/>
        </p:xfrm>
        <a:graphic>
          <a:graphicData uri="http://schemas.openxmlformats.org/presentationml/2006/ole">
            <mc:AlternateContent xmlns:mc="http://schemas.openxmlformats.org/markup-compatibility/2006">
              <mc:Choice xmlns:v="urn:schemas-microsoft-com:vml" Requires="v">
                <p:oleObj spid="_x0000_s12327" name="Visio" r:id="rId1" imgW="6516370" imgH="4560570" progId="Visio.Drawing.11">
                  <p:embed/>
                </p:oleObj>
              </mc:Choice>
              <mc:Fallback>
                <p:oleObj name="Visio" r:id="rId1" imgW="6516370" imgH="4560570" progId="Visio.Drawing.11">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010" y="2365375"/>
                        <a:ext cx="6535420" cy="4581525"/>
                      </a:xfrm>
                      <a:prstGeom prst="rect">
                        <a:avLst/>
                      </a:prstGeom>
                      <a:noFill/>
                    </p:spPr>
                  </p:pic>
                </p:oleObj>
              </mc:Fallback>
            </mc:AlternateContent>
          </a:graphicData>
        </a:graphic>
      </p:graphicFrame>
    </p:spTree>
  </p:cSld>
  <p:clrMapOvr>
    <a:masterClrMapping/>
  </p:clrMapOvr>
  <p:transition/>
</p:sld>
</file>

<file path=ppt/tags/tag1.xml><?xml version="1.0" encoding="utf-8"?>
<p:tagLst xmlns:p="http://schemas.openxmlformats.org/presentationml/2006/main">
  <p:tag name="MH" val="20160516110945"/>
  <p:tag name="MH_LIBRARY" val="CONTENTS"/>
  <p:tag name="MH_AUTOCOLOR" val="TRUE"/>
  <p:tag name="ID" val="553524"/>
  <p:tag name="MH_TYPE" val="CONTENTS_SECTION"/>
</p:tagLst>
</file>

<file path=ppt/tags/tag2.xml><?xml version="1.0" encoding="utf-8"?>
<p:tagLst xmlns:p="http://schemas.openxmlformats.org/presentationml/2006/main">
  <p:tag name="KSO_WM_UNIT_PLACING_PICTURE_USER_VIEWPORT" val="{&quot;height&quot;:5561,&quot;width&quot;:6146}"/>
</p:tagLst>
</file>

<file path=ppt/tags/tag4.xml><?xml version="1.0" encoding="utf-8"?>
<p:tagLst xmlns:p="http://schemas.openxmlformats.org/presentationml/2006/main">
  <p:tag name="COMMONDATA" val="eyJoZGlkIjoiYzE4ZjZhOTQwOGRkNjE1OWQ4NTA0NTBhYzM4ZmViNjAifQ=="/>
  <p:tag name="KSO_WPP_MARK_KEY" val="a8134cb1-cb08-4d29-ad54-7d5de9e80b6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TYzMjc0NDMzMDEwIiwKCSJHcm91cElkIiA6ICI3NDYxNDA1OTUiLAoJIkltYWdlIiA6ICJpVkJPUncwS0dnb0FBQUFOU1VoRVVnQUFBNk1BQUFFK0NBWUFBQUI0QWNhb0FBQUFDWEJJV1hNQUFBc1RBQUFMRXdFQW1wd1lBQUFnQUVsRVFWUjRuT3pkZDN6VjVkMy84ZGNaT1NkN0J3SWhFQWdraEUzWVcwQkFFRVFGY2RiUjFsR3QzYjNiKzI1NzIvYTJkKzNkL2xwYmJXMWRkWXNpb3FJTVplKzl3OG9nSVFFeXlONG5aL3orQ0J3NUpDRUJRdWI3K1hqMDBaenJ1NjRUSkp4M3J1djZYQWFYeStWQ1JFUkVSRVJFNUFZeEdBeUd5OXVNcmRFUkVSRVJFUkVSNmR3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6dHphSGJoZURoZmtsVGtvcm5KU2JYZmhkTFYyajZTNUdBMWdOUnNJOGpZUzRXL0NaR2p0SG9tSWlJaUlTSE14dUZ5dWRodmZTcXVkWkJZNXNEbmE3VnVRSnJLWURFUUhtd2l3YWpCZlJFUkVSS1M5TVJnTWRZYVcybTBZTGExMmtwcHZiKzF1U0F1TERUTXJrSXFJaUlpSXREUDFoZEYyK2FuZTRZTE1Ja2RyZDBOYVFXYVJBdzJFaTRpSWlJaTBmKzB5ak9hVmFXcHVaMlZ6dU1ncjB5OGlSRVJFUkVUYXUzWVpSb3VybkszZEJXbEYrdk1YRVJFUkVXbi8ybVVZcmJaclZMUXowNSsvaUlpSWlFajcxeTdEcUxadjZkejA1eThpSWlJaTB2NjF5ekFxSWlJaUlpSWk3WnZDcUlpSWlJaUlpTFE0YzJ0M1FFUkVSRVNrdVowdkxManFhMEtEZ2pFYU5WWWowbElVUmtWRVJFU2t3N24vNXorNDZtdmVmZTU1d2tOQzNhOFBuVHpHVC8vZjc2L3ArYXYvOVpiNzYvU3pXVHorbS8rcWM0N1JhR1RsUzI5d3ZyQ2d3ZjR1Zi9FMUxGNWUxOVFIa2JaT1lWUkVSRVJFT3FTZlBQd1lFeE5ITm5yZWtlU1QvUEtGUDlWcGo0K0o1ZFhmL0tGWittSTBHbm52RDM5MXY4N01Qc2ZQL3ZLY3h6bHYvTzVQZUZ1c0FPUVhGL0hVczc5cWxtZUx0RlVLb3lJaUlpTFNJZG50ZG13MU5ZMmY1N0RYMjI2MVdJaU83TlpzL1FrSkRISi9YVnhXV3VkNGNFQWdQbFp2QUJ3T1I3TTlWNlN0VWhnVkVSRVJrVlpSWmJOeE5qK1h2S0pDU2lyS0tLMG9wN3FtQnJ2RGdkMWhwMCszSGt3WjJ2aklaa09lZitkMW5uL245V2JzOGZVcExDbDJmMTFTVmxibmVGRnBDVlhWMWJWZjF4TldSVG9haFZFUkVSRVJhUkVGSmNXa25NM2t6UGtjc3ZKeU9GOVV5SlcyRHo5MTdneERZK01KOWcrNHB1Zjk0SUZ2TW43NGlFYlBPNXFheksvLzhmdzFQYU9wbkU0bjkvejBhWSsyeTRzbFBmeUxuOXpRUG9pME5RcWpJaUlpSW5MRFZObHNKS1duc0QvNU9LZHp6MTNWdGY0K3Z2ajcrRjd6czgxbWM1T0svNWhOZFQ4U1oyWmZYVi9yRXhJWWlMK3ZIMTFEdy9tZnAzL002RUZEM2Nmc0RnY0ZSWVU4KzY4WDZOc3pocmYrOTgvVTJPMzgvcFcvODhDOE94ZzFhQ2daWjgvZ1pkYkhkZW00OUY4M1lLdXBvYmk0aFBDd1VBd0d3dzEvWGtGaEVha1pwNG5xMXBYdVhidmU4T2RkVkZwV1J0YTViQkw2OVcyVys5WFUxSEF5N1JRRDQrT2E1WDRpSWlMU2NlUVZGYkx4MEI2T3BxZGliMkQ5bzlGb3BHdElHSkdoNGZoNSsrQmpzZUp0dGVKcnRlSnRzUklaR283WlpMcm1QdnpwalpmNTB4c3ZYOU8xMzM3bVo5ZjgzSXVlV0hRLzg2Wk01M3hSSWQzQ3U5UWJjUGNmUDBxL1hyM2RhMXNualJqTnIvL3hQRC8vOW5mb0d4MURWazQyRVNHaGVGdXQxOTBma2JiRzRISzVyalE3b2swNmNOYldyUGRMVGMvZy9XV2Y4Wk1uSDhQYmFzWGhjRkJVWE9KeFRuQlFJQzRYRkplVU5IQVhDQXNOYWZSWnhhV2x2UG5CUjVTVWxqR29meHp6YjVuWklnSFk0WER3enpmZnBiQzRtSGt6YjJib3dJVHJ2dWVxZFJ2WmMvQVFpMjZiUzF4czcyYm9aZE1ONjI1cDBlZUppSWhJMHhTWGw3RnUveTRPcEJ6bjhvK1pKcU9SdUI0eDlPNFdSVlJFVnlKRHcvQ3FaMVN5T2Z6OEwzOWc3cFJwOU84ZDIraTVtZG5uK0dEVjUvem5vMDhTMU1RcHdlK3QrSlEzUDEzcXNZVkxRL2UrM21ENzI2ZCt4SmdodzY3ckhpS3R6VkJQNk5ISWFEMktpa3Q0NmMxM01GMzRUWnpENGVBN0R6MUFWWFUxLzE2OHBNSHJmdm5EcHhzOEJsQlFWTXg3U3oraDJtWmo3SWhFZHV6ZGg5M3U0UGJaTXpGZnd4UU1wOVBKMzE1OUE0ZkR3UThlKzZhN3YvVXhtVXpNbXpXZHQ1Y3NZOHV1M2ZUdkY0dlYwdlJBdDNuSExrNmtwdkh0Kys5eHQ0MGZOWUw5UjVKWXUza3JmWHYzOGxqM1VGUlN3aXR2djgvSVlVT1lPbUhjVmI4M0VSRVJhVjlzTlRXc1A3Q2JuY2NPMVJrSmpRcnZ3ckMrL1JuY3B4KytGNnJGM2tqN2p5WHgzZnNlcEVmWDJrcTRGVldWUFBSZlArYVYzenhIY0VBZ1ozTnorUDV6ditHUFAva3ZZcnIzSUR3a2xNaUlDQTRlUDhya2tXUHEzQzh6K3h5Yjl1NWk0WXpaRFg1K3lzbzV4ODdEQjFsdzh5MGU3ZEdSM2VvRTFzS1NZbFpzM3NEaWxaL3g1RDNmSUNmL1BLdTJiT1RKZTc3QnBNUlJMVEpRSWRJV0tJeGV3WDkrNzBrQW52M0xDd0JFZFl0MEIwNjczYzV6TDd6RW90dHVKUzYyVDZQM1NzL01ZdW5uS3dHNDc4NzVSRVZHRXRrbG5NOVdyK0dORHo1aXdkelpoQVFGTlhJWFR5ZlRUbEZXWHM2WUVjTXhtVXg4L3RWYURodzUydWgxaFVYRi9QSHYvMnJ3K0pBQkNkdzI2MmFQdHVLU1VySno4eWdzTG5iM016REFuK0dEQnJMbjRDRU9KaDFqK09DQjd2UHp6aGRRYmJOcG5ZT0lpRWduY0RvM200ODNyYUdndE5palBUNDZodW1KWTRnTURXL1IvcnkrN0VPY1RpZC8vZmt6bU0xbW5FNFhKZVZsN3BGYWg5TkpTWGtaRG9mVGZjM0xTOTduU1BJSlJnd2NqTjlsNjFSZmZQOU56dVJrYytmMFdRMCs4OURKNDd5ODVEMENmSDJaT1g2eXU3MndwSmd6dVRsazVad2pMZk0weDlKU1NENmRUbnhNSC83bnV6OW1XUDhCQUVSMzdjWXJINzNQUHo5OGwySDlCOUFuS3BxdzRCQjh2TDJKQ0Frak5ycG5jMzZMUk5xRVRwMFVxbTAySEE0SDFiYmFhYitWVlZVNG5jNHJYck4xMXg2aXVrWFNQYkoycldkanY3bHlPQnhzM3JtYnJidjJFQkljeE4yM3phV3d1UFlIOWFEKzhmajcrYkZzeFdwZWVXY3gweWFPWjhTUVFVMytiZGkrUTBjQVNMd2tCQUtNSFRHOFNkZlhaOGZlL2ZXMjkrblZrd05KUjBsSlMyZlU4SzhYMzQ4Zk5ZSjloNCt3WmVkdWhnNU1jSStPWnAyclhSUFJvM3Z6N2MwbElpSzFIQzdJSzNOUVhPV2sydTdDMmU0VzNIUk9SZ05ZelFhQ3ZJMUUrSnN3ZFlEQkw0ZlR3ZnI5dTlsOGVKL0hsTnllWFNLWk1YSTh2YnEyenVlQTc5My9DTjk3N3RlOCtkbFN2blhuM1kyZXYrdndBYllkMk1zUHZ2SE5Pa0gweTIyYk9IRDhLTDk5NmtmNGVEYzhxanRuMGxST3BwL2loZmZlcEhkVVQvcjFpZ0hnazNWZnNuamxjcXhlRnZwRTkyUklmQUtQTHJ5SDZNanU3bXRkTGhlSkF3WXh0UDhBRGg0L3lwNmpoMW01WlNQbjhuSnhPQjM4L2dmL2NXM2ZDSkUycmxPSDBZK1dyK0RVNlV6MzY3Ky9YanVGNGpzUFBRQ0EzVjUzc2YyUjR5Y0pEZ3AwYjBSOGVVbnVTNlZuWnJGcS9VYk81eGN3cUg4Y2M2WlA1WGhLR3ArdC9vb1pVeVl4Sm5FWU1kRTllUFNCZS9sMDFaZXNXcmVCL1llVG1EcGhMSDE3eDF5eDcwWEZKYVJsbktaWGp5akNRanpYcXQ0OGVXSlQzbjY5R2dxanNiMTdZVEtaT0o2UzZoRkdBd1A4R1p3UVQzNUJJZVVWbFFUNCs5Vys5OU5abU0xbW9oVkdSVVNhVldtMWs4d2lCemFIRW1oNzQzUkJaWTJMeWhvSEJSVk9vb05OQkZnYi9oelIxaFdYbC9IKzJoV2N6Yzl6dC9sWXJNd2RONFZCZmZyUm1sbTdYNjhZNWsrZHdaSXZWekIrMkFpUDRIZTV5cW9xWG5qdlRRYjFpK2VXQ1ZNOGp1VVZGdkN2SmU4eGVlU1lKcTNaZk9yZUIwaytuYzZ6TDcvQVAzNzVQL2o1K0hMZnJmTVpNM2dZUC95Ly8rRllXZ3JIMGxMNDZNc1Y3bXRXLytzdGlrcEw2bXo3Y3RFSGYzcVI0SURBSnI1emtmYWxVNGZSaGZQbTRIQTRXTHQ1S3dlVGp2SFVOeC9FYXJGUVdWa0Z3SE12L0tQT05aVlZsZmg0KzdpRGFuMXJQYzltNTdCeCswNVMwelB3OS9OajRkdzU5TzlYdTNoK2NFSThSNDZmWU0ybUxZU0hoUkxicXlmK2ZyN2N2K0IyRGlZZFkrM21yU3orWkRuaFlhRWtEaDdFZ0xoKytQdlZMV20rLzBnU0FJbERCcm5iZkgxOENBcTh0bjI0THZMejljVnFyYnNXd21xeEVCdlRpNU9wYVJTVmxCQWMrUFVQeFZ1bVRzSHJrckxwcFdWbG5Nbk9KaTYyenhYWHNZcUl5TlVwclhhU21tOXY3VzVJTTdBNVhLVG0yNGtOTTdmTFFIbzZONXZGNjFaU1Zsbmhib3Z0SHMwZGs2WVQ2T3ZYaWozNzJqZm0zY0g2WGR2NWNQVVgvUGloUnhzOGIvbkd0UlNYbHZMN0gvek1ZM2FhMCtua0Q2KzloTlZpNWJ2M1B0aWtaM3FaemZ6eXNlL3k1TE8vNHZtM1grY1hqMzBYcTVlRkFEOS9BSSsxby9VVk5scjZsMy9pNzF2N3VhK3dwSmg3ZnZwMHZkdk9pSFFVbmZxLzdvc0wwTFBPWlFQZzQrMk50OVhxRHFQZi9kWkRBTHo0MnB2dWF5b3FxL0QxOGFiYVZnMVFaKytxVFR0MnNXbjdUb3hHSTJNU2h6RjUzQmlQaGU0R2c0SGJaOC9rNWJmZjQwUnlLckc5dnA3L1AzUmdBbkd4dmRtMmV5OTdEaDdteXcyYjZCSWVWaWVNT3AxT0RodzVpcStQRC8zN2ZsMGhidHJFOFV5Yk9QNjZ2aWMvZlB4YkRSNGJPakNCazZscDdEdDB4T001WHBkOUR3NG1IUU5na0xaOEVSRnBOZzRYWkJiVnZ6Mkd0RitaUlE3aXV4amIxWlRkZmNuSFdMNXRBNDRMUzV0TVJpT3pSazFnVE1MZ05sVjR4OC9IbDE4OThUMWlvM3Q2ckEyOTNNSVpzeGthbjBDUHJwRWU3YTh2KzVBaktTZjUvUS8rbzk0S3V4ZTNZcmxjdDRndWZPLytoM251dFplWW4zeUNRZjNpcisrTmlIUmduVHFNUW0xaG52eUNRZ0RPNWVUU3UyZTArOWlsbzM4QTFkVTJuRTRuUGo3ZWxKU1dBZFRaODJuWW9BRVVGWmN3YWN3b1FvS0RPSmFjVXU5eng0OGNRVUNBZjUzamZYdkhNSDNTQk1hTlRDVDlkQll4MFQzcVhIc2lOWTN5aWdyR2praDBqenllT3AzSnUwcy91Ym8zZndXUDNITVhVZDA4ZnlqMzZ4MURVR0FBK3c0ZFllTG9rVmpxcVNibmNEallkL2dJZnI0K3hQZHR2TERUdGFxeVZYT3U0UHdOdTM5VCtWcTlDZlR6eDl0aWJkWHBTQ0xTOGVXVmFXcHVSMlJ6dU1ncmN4QVowUFpuRXJtQURmdDNzZjdBYm5lYnI3YzM5MDZiVGErdURVK0RiV21YN3VVWjVCL0ErY0pDS3FzcUFUaVRtME5aUlFYWjUydW5GdWZrNTJIeDhzTFgyOGZqdW00UlhSZzFhQ2doZ1VFTTcxOWJtK05zYmc2ZmJWaURyNDhQVG9lVEZadlhOemg5ZHVyb2NVUjM2MDdmNkY0ZTdiTWV2L0lJNjRJZlBuSDFiMWlrSGV2MFlmUkVhaHBlWGw3VTFOVHcvckxQR0JEWGx3bWpSdFo3YmtWbDdRK3l5c29xenVYa0FsQlZYZTBPc3lIQlFRVDYrM3RVb3IxWVFiZXB2dnV0aHdnT0RNVFh4NGNCOGYzcVBjZGR1R2pJMTRXTGdnSURHVDlxUktQMzM3WjdMejdlM2g2VmIrc1Q0TzlmcDgxb05ESTJjVGlyTjJ4aSs1NTlUQmsvdHM0NSs0OGtVVkpheHBSeFkyN29GTjF6QmVmNTk4cm1DOS9YeTlmcVRYelAzZ3pvMVlkK1BYcGhiRU8vR1JhUmpxRzQ2c29GOXFUOUtxNXl0dmt3Nm5LNVdMVnJLOXVQSG5TM2RRMEo0LzZiYnlXNGlmdHl0cFFyN2VuNTR6OCs2L0g2TnkvOXRkN3ozdnJmUHpNMFBvR2g4Vi92eTI2eFdGaTJkclg3ZFhCQUlFOHN1ci9CWjEwZVJBRVcvL0VGOTlkbmNuUHE5T2UxMy80ZmZqNCtBQlNWbHZERWIzL1I0UDFGT29KT0gwYVBIRDlCNzU0OU9KbDZpanZuM01MS2RSdm8wYjMydDNzWHQzUzVxTEtxZHZydXErOHVkcmU5OXQ0SDdxOHZCc2xMZmUvUlJ4cnRnNjNheHI4L1dJSy9yeCtCOVlUQVN4VVdGWFBxZENZeDBUMElEUTUydDRjR0IzbE1uVDJYazB0UVlBQytGMzZnWGJSdDkxNThmWHl1ZVRwdjRwQkI3Tmk3bngxNzl6TjA0QUNDZzc1K3Z4V1ZsV3pjdGhNZmIyOUdKM2F1alprcnFxdlluM3lNL2NuSDZCSVN5cXhSRStnYjFWT2pwU0xTYktydEdoWHRxTnI2bjYzVDZlVFRiUnZZbjN6TTNkWXZxaWQzVDcybHpuS2x0dUR5UFQyYlMzaHdDS3YrK2FhN2F2Q1ZpbGhlTGl3NG1QLzQ1aE9FQkg2OWpaKzN4Y292SDY4dFd1VHY2OGN2SDMrYXlQQUl6QmQrbWUvbjQ4dC9mUE9KT3JQd1JEcVNUaDFHOC9JTE9KdWR3NjB6cG5FeTlSUXhQWHZ3L1VjZm9iQ29kdXVWaTFWMVgzM3ZBd3dHQTkwanU3cjNHWDEvMldlWVRFWVczVGIzaXM5b0xGd0NyTm0zbGVwcUczZk1udFhvRHpaMzRhTEJneG84eCtWeThlL0ZTNGlKanVLK08yOXY5UGxYdzJReU1YM3lCRDcrWWhWZnJGbkhmWGZPZDY4UFdibHVBNVZWVmR4Njg3UUdONFJ1TGo0V0t6RlhxSXpYVWlxcnF5bXJyS0Q4d3ZRZmdOekNBdDcrY2psRFl1T1lQMkVxWGlvOElDTE5RTnUzZEZ4dCtjL1c3bkR3MGFhdk9KcWU2bTRiR05PWGhWTnV4bVJzMjZPNU40TEJZTGltZGJHKzNqNU1IK001RU9EajdjMmt4RkZBYmVHamkxOWZaUEh5cW5PTlNFZlRxVDhsNzlwM2dKNVIzVDBDNDZWaE1DeTBkc3VVbno3NW1FZTd6V1lqSStzTWNYMTY0M1E2citvM1l6djNIZUJrYWhxTGJwdUwxV3JoYkU0T3UvWWZJQzYyVDZQYnVUaWRUZzRtMVJZdXV0SjZ6SUtpSXB4T0oxM0M2OTlndXFLeWtnM2JkdFI3ekdBd01HWGNtQ3YyWTBCY1A1Sk9KSE1pSlpYTk8zWXhlZHdZZGg4NHlMR1RLZlR1R2Qzb0ZPRG1FQmthempkbjMzSERuOU5VaGFVbG5NaEtaOWV4STV3dnJwMjJmU2oxSkFVbHhkdzNmUTcrUG5VcklvdUlpTFJsTlhZNzc2OWJTY3FaMCs2MnhMZ0IzRGIrSmkxSEVaRm0wYW5ENkxHVUZHYmROUG1LNTZ4ZXY0bHFtODFqSGVqaDR5ZXgyKzBjUFpuTTNKblRzZFFUUnNzckt2SHpyWjBpZXk0bmw0S2lJZ2JHeCtIajdjM3BNMmQ1KzZPUHVlL08rV1NlT1llZnJ5K3pwOTBFMUJZaXFxbXBJUzYyYnRnOG5wSktlVVVsNDBZbVhuRTladGJaMnVyQXZYclVMWDRFdGRPTnQremNYZSt4cG9SUmdIa3pwcE9UbDhlbUhic29xNmhnLytFa0F2ejl1WDMyekVhdjdZaENBZ0labXpDRTBmMEhjeURsT0N0MmJNWm1yeUVyTDRmMzFxN2drZG0zYTRSVVJFVGFqU3FialhmWGZFNUd6dGRGZlNZTUdzYk1VUk8wQkVWRW1rMm4vblE4T0tFL0ErTDZrWjZaMWVBNTNicDI0YlBWWDlHdlR3d0ovZnJpY0RqWXZuc3YzdDVXcXFxcTY3Mm1wcWFHRjE1N2d4RkRCek5qOGtUMkgwbGkzNkVqREl5UFk4aUEvZ0I4dHZvcjNsNnlqRy9jZFFlamhnMXhqNjZ1MzdLZHZQeDhIcnA3SVpGZElqenV1Lzl3N1JUZDRWZVlvZ3R3TXUwVUFMNiszdlVlRHdzSjRUc1BQM0RGZXpURzI5dkt2WGZjeHV2dmY4aStRMGN3bVV6Y2U4YzgvSHc3OXdpZzBXQWdzVjhDVWVGZGVQdXJ6eWtwTHlNckw0ZFB0NjVuNGVRWnJkMDlFUkdSUnBWVlZ2RFdsOHZKdnFScS9mVEVNVXdlT2xKQlZFU2FWZnZiWmJrWnpaZzg4WW9qakJXVmxSdytkaHlBbFd0cjEwTnUyYldINHRKU3hpUU9kNS9uY3JsWXNXWTl4U1dsQUNTbnBXTzMyK2tTRmxidmZZY002TStzcVZQSXk4L242TWxrakVZait3NGZZZXV1UGR3K2V5Wm1zNWtQUC8yYzhvcXZONUl1dUZDNHFIZlBhRUtEZytxOUwwQjVSUVVwcDlJQldMdHBxM3VSZlhPejJ4M3NQNXhFZGJVTnFOM1NaZVAyWFpTVmw5K1E1N1UzWFVQQ2VPRG1XN0dZYXdzN0hFbzk2VEhOU1VSRXBDM0tMeW5pbFMrV2VnVFJXOGRPWm9xQ3FJamNBSjA2akRhMDFyT29wQVNBVjk1NW4vekNRZ2IxandOZ3k2NDliTm01bTVGREI5TWwvT3VnNlhRNjJYZjRDTm01dGR1OUpKMU14bXcyMGI5dmJJUFBIalZzQ0EvZHZaQ1JRNGNBY0RyckRKdDM3aVlrT0lqNXQ4eWdwS3lNcFordnhIbGhRK245aHk5czU5TElxT2lXblh0d09CeU1IRHFFMDJmT3NucjlwcVo4SzY3SzhlUlUvdlgydSt6WXU1L3VrVjE1Y05FQ2VuU0w1RVJLS3Y5NDR4MDJiZC9wcmp6Y21VV0doak5uN0NUMzYxVzd0K0s4UWI4Y0VCRVJ1VjVaZVRtODhzVlNDa3RyUHdjWmpVWVdUTDZaTVFtRFc3bG5JdEpSZGVwcHV2VnhPcDJzM2J3VmdPREFRQmJPbTRPWGx4YzV1WGtzL25RNVlhRWhUSnMwZ2JTTXIwZTV5c3ByUnpEOS9Qd29LU3NqT2UwVS9mdkZZclhXVnBTOXVNaS9wcVlHcjB0S29FZDM3K2IrK214Mkx0MjZkc0ZnTU5DM2R3eGpSeVN5WSs4KzloNDZRdUxnZ1J4TU9vYWY3NVVMRjJXZHkyYlB3VVAwNmhIRkxkT21BQzcySER4RVFWRVIweWVOcDJ0RVJJUFhOcWFtcG9ha0U4bnMzSGVBdlB6ODJncHZreVl3ZHNSd0RBWUREOTI5a0YzN0Q3SnArMDQyN2RqRnRqMzdHQkRYbDBIOSt4TVRIWFZWUlo0NmttRjkrN1BsOEg3T0Z4ZVNXMWhBU3RacDR1clpkMHhFUktRMUpXZGxzSGo5S21yc2RnQXNaaS91bVhZTGZhTjZ0bkxQUktRalV4aTlqTkZvWk1xNE1SeElPc2JDdWJNeG1VeWtwR2Z3OFJlcjhES2J1UHUydVhpWnpYaGRuSDU1OUJnRmhVVVlEQVlpUWtQWnRtY3ZUcWZUWXdUejRuNmdYMjdjeklDNGZoN0J6T1Z5a1p4MmlvS2lJbzhxdEZNbmpDVW9NSUNSUXdkejdHUUtGWldWakI4MW9zRlFWMUJVekVmTFYyQXdHSmcxZFFvQXQweTdDVDgvUHpidjJNVXI3eXdtNU1MMDNyS0tjajcvY20zdHZReGY5OFBwZE9KME9yRTdIUFNOaVdGUS96aE9aV1p4N0dReXg1SlRzZGxzbU0xbVJnOGZ5b1RSbzl3Rm1xQzI4TkdZeEdFTUdkQ2ZIWHYzcytmZ0lRNGRQYzZobzhmeHRscnAzVE9hWVlNR0VCdlR1WUtZMFdCZ2RNSWdWdXpZRE1EUmpGU0ZVUkVSYVZNT3BCem5reTNyM0xOMy9MeDllR0RHWEtMQ3U3Unl6MFNrbzFNWXJVZDgzMWppTDB5eFBYVDBHSit0WG9PL255LzNMN2pESGVoNmRJOGtPQ2lRVmVzMkFqQnk2R0NzVmd0REV2cGpOQmlJaWY2Nmt1M1FRUU00bXB6Qy9zTko3aUpFbDR1TjZjV29ZVVBjcjAwbWsvdjF2Z3RUZEljUGFuakxsS1RqSnlnckwyZldUWk05cGhCUEdqT0t3UW54SERoeWxQVE1MT3gyT3paYkRZZVBuOERoY0RSNHY1RkRoM0FpSlkyUFY2d0NJRERBbi9FakUwa2NNZ2hmSDU4R3IvUHg5bWJxaEhGTUdEMlN3MGVQY3lEcEtPZHlja25QekdMNjVBa05YdGVSeGZlSVlRVzFZZlQ0NlZPNFFPdHVSRVNrMWJtQUxZZjM4ZFdlN2U2MmtJQkFIcHA1RzZHQkRkZW5FQkZwTGdxampZanBHVTJQYnBIY01lY1dnZ0lEM08wV0x5K2VmUGdibEphVll6UWFDZkQzQTJyM0pwMHlmcXpIUGF3V0N3L2Z2WkNpa3BJTEJYOHVYVGRvd05mSHgzMzk1UXFLaWtqUHpLSjN6MmgzRUs3UCtGRWpzRmdzakJvK3RNNng0TUJBYnJxc1Q1ZTZ1QzdWM2FOTE5uUXVMaTBsSWp5TTJGNDlyMnFUWjR1WEZ5T0dEbWJFME1HY0x5akFibmNRSEJqWTVPczdrcENBUUh5OXZhbW9xcUtpdW9vcVd6VStGbXRyZDB0RVJEcXhHcnVkejNkc1luL3lNWGRidDdBSXZqRmpydmJHRnBFV1kzRGRxSEtyTjlDQnM3Ylc3b0swc21IZExhM2RoYXZ5OTA4V2sxT1lEOEIzYjcrWExpR2hyZHdqRVdsdld1TGZ2b3JLU2paczNVRnM3MTdFWDdMZmRVRmhFUUVCL25pWjIrYnZzUGNmVHFKWGp5aENRNEtiZkkzTlpxT29wTlJqTnRGRkxwZUxuZnNPa0JEWGw2Q0FnSHF1Ym40dCtlOWFYbEVCaTlldkpxK293TjBXMnoyYWU2Yk54bnBKYlFzUmtlWmtxR2RrcTIzK3F5TFN3ZmhZdng0SkxhK3ViTVdlaUlqVVdyMStFNlhsWmN5YmVUTldTMjBReXNzdllOL2hJN1VGOHk2RVVZZkR3YnRMUDhGb01qSjN4blI2OVlocThKN1ZOaHNuVTA5ZFY3L0NRMFBvMXJWMnJXSmxWUlVGaFVWMXpvbnFGdW4rT3V2c09WYXNYWS9MNVNLNmV6Y1Nod3hpUUZ5L0syN2RCbkF3NlJpck4yemlydHR1OVFqZUFDbW5NbGl6YVF0K3ZqNE1UdWgvWGUrbkxYRUJCNUtQOC9tT2plNUNSUUNKL1JLWU4zNEtKdU9WdjJjaUlzMU5ZVlJFUktTVHNkWFVjQ0RwS09HaEllNGdDbkErdjNha0xPS1NmYkpOSmhPMzNUS0RUMVoreWR0TFBtYnNpRVNtVGhoYmI5Z3JLeXZuMDFWZlhsZmZSZzhmNmc2amFSbW5XYlppZFoxemZ2NzBrNWpOdGMvdjBiMGIzMy8wbXh3K2Rwd0RSNDd5NmFxdldMdDVHOU1tam1QSWdJUjZuK0Z5dWRoOThCQ2hJY0hFOWVsZDUvak9mZnN4bTAzNGVIdHo2blJtdmZmbzNUUDZXdDlpcXlnb0tlYnpIWnM4OXJ6Mk1wdVpOKzRtaHZXTmI4V2VpVWhucGpBcUlpTFN5U1FkUDBsTlRRMGpobmp1SDVtZG13ZEFaRmZQcmNCNjlZamkwUWZ1WWVubks5bXhkeDg5bzdvUkY5dndWbU1QTFZwQWRGVDNxKzdYczM5NW9kNzJSKzY1Q3g4Zkg1Sk9uR1RqdGgxMWp2djcrVEp1WkNMalJpYVNuSGFLbmZzT0VCelVjSjJDWThrcEZCUVdjZnZzbVhYcUladytjNWIwekN3QUZuK3l2TUY3L1BLSFR6ZmxMYlU2dThQQjVzUDcySHhvTC9aTENoZDJDUW5sN3B0dUlTSTRwQlY3SnlLZG5jS29pSWhJSjdQMzBHRjh2TDBaMUQvT28vMU1kZzdlM2xiM2xtU1g4dlh4NGY0RnQ1TnlLdjJLUVJTZ3VMUU0zNExDWnV0dlVHQWcvbjYrSHRYY1gzanREWXBMU3V1Y08zSE1LQjVZZUVlRDkzSzVYR3phc1l2SUxoRU1qSzk5Lzh0V3JDWThMSlNKbzBmeTFjYmE2dWRqUnd4bjVDVlY3cUYycEhiRm12WDB1R1NmOExiSzduQndLUFVFbXc3dG82QzAyTjF1TkJnWU8yQUkweFBIdHRrMXdDTFNlZWlua0lpSVNDZHpjUVQwdVJkZXF2ZDRReU9VOWZuT1F3OFFGdW81dXZiSnlycFRhNXZicExHanNWVjdGblg2OGtLUXZGUkJVWkZIdU41L09JbnorUVU4dEdnQkJvT0J0SXhNa2s2Y1pFemlNUFlkVHVKY1RpNlJYU0xZZHppSkVVTUhFeEpVVzhtK3BLeU1qZHQyNG0yMU1uL1dqQnY3NXE1RGxhMmEzY2VUMkg3MElHV1ZGUjdIZW5YdHh0eHhVK2dhVXJkb2s0aElhMUFZRlJFUjZXUW1qaGxWcHkwbkw0L2t0SFQ2OWVsTjE0andKdC9MeDhlN1R0dmNHZE05N25FbU81dnMzTHc2MDRMM0hqcE10eTVkNkI3WkZZRFgzdnVneWM4ZE5uQkFuYll2TjI2bXVLVEUvZnBzZGc1dmZyaVVNWW5EbURaeFBCV1ZsYXpmdXAyQjhYRkVSM1hINVhLeGR2TVdmSDE4R0RLZ1AyOStzSlRZWGoxWk1HOE9yNzZ6bUNXZnJlQ2h1eGRndHp0NDcrTlBxYXF1NXA3YjUxMXhxN1hXNEhBNk9IWHVETWN5MGppWWRoSmJUWTNIY1Q5dkgyYU5tc0RRdnZIYTUxcEUyaFNGVVJFUmtVNm12cjJuUC85cUxRQlR4b3lXVW9nQUFDQUFTVVJCVkkwaHNrdEVuZU5YSXl3azJGMkVDR3JYYUI0NGNwUzVNNlo3bkhmZ3lGSDh4L2k1ei8zNTAwOWlOTmFOUzgrLy9GcVRuNTJSZVFhbzNTZDd5Zkl2TUJvTTdtbkYyYmw1VkZaVmNTdzVoV04vVFhIdnN6MXY1czFVVmxYajUrdkx2Rmt6c0hoNWNkZHR0L0xtQngveHprZkxxS3F1cHJTc25JVno1N1Nad2tXVnRtclN6bVp5TkNPTms1a1pWTmZVM2ZvbjJEK0FDWU9HazlndlFWTnlSYVJOMGs4bUVSR1JCamljRGtvcktpaXRLTWZ1ZERSK3dRMTFmUUh4U2x3dUZ5bW4wdkh4OXI2cVVkRUdHUXdrblRqcGZubStvTFpLNzZWdEYrWGxGM2kwZHcwUEp6ek1jeS9taHhZdHdOZkhoNlNUeVd6YXZoTmJqWTNuWG5qVjQ1eUxCWVZLeXNwSVRjOWc5ZnBOVkZaVmMvZjh1ZlM0c0JWTVRIUVA3cDQvRHo4L0g1d09KMjkvdEl6dVhic3dkR0J0MWQzSEg3emZYYVUzUERTRUFmSDkySGZvQ0FCalJneW5YNStZNi9tdVhEV0gwMGwxalkzU2luSnlDdk5yLzFkUSsvL0Y1V1VOWGhjWkdzNmtJWWtNN0JXTDBXaHN3UjZMaUZ3ZGhWRVJFWkZMRkplWGNqZ3RoYU1acVp6Snk4SFYyaDI2NE01Wmo5NndlNTg2blVsWmVRVVJZV0hzTzV6VTZQbCt2ajcwN3h2YjRIRUQxTHNsUzMxdEoxSlNPWkdTNm41OTAvaXhUTHdzaklZRUIrUHY1NHVmcnk4QVpwT0ptVk1tQWJCeHgwNGNEcWZIK1I5OCtqbG1rNGw3NzdqTlkxOVVvOUhvRHBUTHYxd0R3SzAzVDNNZnZ4aEV6K1hrc25yOVJyTE9aUlBaSllMcWFoczc5KzRuSXpPTENhTkdFdCszVDdPR3ZPemNUUDZ3YVNOMmh3T1gwNFhUNWNMcGNycEhicHNpUENpWWhGNTlTT2paaDZpSXJwcU9LeUx0UXJzTW8wWURPTnZLcHdOcGNmWE00QklSdVc0VjFWVnNQTENIWGNjUDQ3aUtFTkFSSEV3NkJrQmVmajRyMTY1djlQeHVYYnZVRzBaZEY2Szd3V2p3MlBwazNaWnRiTnU5dDg1MktNLys1UVVtamhsVjc3VGhLekVhVFl4T0hJYkw1V0xONXExRVhCSmVqVVlqVHFlVCt4Y3RJT3JDaU9qbFRwODV5OEdrWTB3ZU44WmpGRFk3TjQrdHUvWndMRGtGbzlISWhORWptVEp1RERWMk8yczNiV1gva1NTV2ZyRVNQMTlmQnNiM1k4U1F3WFdLTjEyTGd5ZTJVVjVaZVZYWEdBMEdmS3pleEVSMloyVGNRUHBFUlN1QWlraTcweTdEcU5Wc29MSkdhYlN6c3ByMXo2MklOSzlUNTg3d3dmcFZWRlJYZWJTYlRTWUNmUDN3OS9iQlpESzFVdTl1ckxMeWNvNGxweEFjRkVoWVNBaVZWVlY4ODk1RjlaNmJrWFdHdDVkODNPQWVvaGRIS00wdDlMMDZYMUNJMCtta1c1ZXYxNmZHeHZRa09TMmRncUxpZXNPb3JhYUd6NzljUTJTWENDYU9IdWx1LzJ6MUdnNGRQWGJoSHIyWU1YbWlPNmhhTFJibTNEeVZ4Q0dEMkxoOUo4bHBwOWkxL3lCREJpUTB5L3NJRGdpanZLS2s4Uk12NFhTNUtLK3FKQ2s5bGFUMFZJTDgvT2tWMlozZWtWSEVSOGZnNytQYkxIMFRFYm1SMm1VWURmSTJVbG5UMm10M3BMVUVlV3Y5aTRnMG43MG5qN0o4KzBiM2xFaWowY2l3dnYwWjNMc3Z2YnAyYjdGZzFaZ0RaK3NXcUdrT08vYnV4K2wwTW1yWVVFS0RnL25nMCtXY1BuT0dubEZSSHVlNVhDN1diOTJPMld4bTNJamg5ZDZyMmxZTndDdnZMSzczZUgxYnhtelp1WnN0TzNkN3ROMDhlUUpqUnlTNlh6ZFV3T2owbWJNQTlJcit1cTlkSXlJb0s2OWd5NjdkREl6djV6R2QxdWwwc216RktncUtpaGszTXBIdGUvWlJYRkpLWVhFeGs4YU9vcXE2aXBqb2FLSzdkNlBHYnVkY1RtNmRaMDRlTzVyQkNmR1VsWlZmZDZHbmkwWU51NWt4RldtVVYxZmhjdFpPejNXNmFxYzdPMTFPS3FxcktDd3RvYUMwbU1MU1VoejFyRjh1TGkvalVPcEpEcVdleEdnd0VOczltcUd4OGZUdjFSdUwyYXRaK2lraTB0emFaUmlOOERkUlVPSEU1dERvYUdkak1Sbm80dDgyUGhpS1NQdDNORDJWVDdkK1BTMjFYMVJQNW82YlFraEFZQ3YycXVXVWxaZXo5K0JoZkgxOFNCd3lDQyt6bVI3ZHU3Rml6UWErZGYvZEhoVllkK3pkVDliWmMweWZOSUVBZi84RzdsZTdyK1Z0czI3R1pESng5R1FLSjFKU3VXUE9MQUNPbmt3aDVWUTZzNmZkaEpkWDNZOGdObHNORm91WE8rUzVMdnd6Ly9EZEMvSHg5bllYTUxyb1JFb3FScU9SMkpoZUh2Y1pPMkk0eTFhc1p2dWVmVXk0WlBRVElQMTBGZ0RiOSt6RDIyb2xPQ2lROE5CUWVrWkYwVE1xcWtsN3JQcjUrdkxEeDcvVjZIbE5aUVNHOWUzZnBITmRMaGNsRmVVVWxCWno5bnd1NmRsbnljZzVSOVdGWHdSQTdhaHA4cG5USko4NWpjWHN4WUNZV0NZTUdxYjlSVVdreldtWFlkUmtnT2hnRTZuNTl0YnVpclN3NkdDVDFveUtTTFBJTGpqUDBzMXIzSy9IRHh6S3pGRVRNQm82encrWk5adTJVR08zTTIzU0JIZnduRE45S3ErLy95SExWcXptcm5sek1CZ01uRWhOWTkyV2JjUkU5MkJNNHJBRzcxZFlWSXlYMmV5ZXZwcVhYOENKbEZRR3hzY0J0ZFZzWDNyekhjNmN5K2JXR1Y4WERzcklPc09tN1R1eDJ4MDhjdTlkN25hN3ZmYmYrWWp3TUt3V2k3dUEwY1ZublRxZFNiOCt2ZkgxOGZIb3g0QzRmbXpkdFlkTk8zYlJ1MmUwZXg5VG85SEl3dHR1eGRmYm01Q2dJTHk5cmZXK2ozNTllak55Nk9CNmozM3gxYnBXWFZOc01CZ0k4dk1ueU0rZjNwRlJUQmcwSEtmTFJXNWhQdW5aWnpsMk9vMzBjMmZjaGJkczlob09wQnpuUU1weDRxSjdNWG5JQ0hwMjZkWnEvUmNSdVZTN0RLTUFBVllqc1dGbU1vc2NHaUh0QkN3bUE5SEJKZ0tzbXFJckl0ZlBCWHkyYlFNMUY4TE9zTDd4ekJvOXNWTVZnRWxKeitESThaTjBqUWhueEpCQjd2WXU0V0hjZXZOVVBsMzFGWXVYZlVaOHYxaFdyZHRJV0dnSUMrYk92bUlWMlhPNXVRUUZOanlxN09mcnkyMHpiK2JEejc0Z3dOK1BxRzZSYk5tMWg4d3paN0ZhTFF6cUgwOTF0UTJyMVFKQWVVVUZCb01CcThWUzUxNGJ0dTNBNVhMVk8yWFlZREF3ZS9wVTN2cHdLUjk4K2prUDM3MlFrT0FnQUdKNzlXejBleE1VRUZCbnRQVWlMeTh2SE5YVjlSNXJMVWFEZ2NqUWNDSkR3eGs3WUFnbDVXVWNQcFhNb2JSa3p1WG51Yzg3bVpuQnljd01lblh0enF4UjQra1IwYlVWZXkwaTBvN0RLTlFHMHZndVJ2TEtIQlJYT2FtMnUxUmx0d014R21xTEZRVjVHNG53TjJIcVRKOFNSZVNHU2pxVlFsWmVEZ0NoZ1VIY05uNXFwd3FpcFdYbExGKzlCcVBSeU53WjArc0V6TUVKL2FtcXFtYjFoazJrWnB3bU9DaVFCKys2RXg5djd3YnY2WFE2U2MvTUlqNjJ6eFdmSFJmYmgxdW0zY1NxZFJ1QTJzcTg4MitaUVVLL3Zwak5uaDlMQ29xS0NBb0lxSE9QRTZtcEpKMDRTVnhzbndhTEtVVjM3OGJFTWFQWXZHTVgvMTY4aEh0dW4rY2VJWFhmdjdDSTAyZk9rbm4yTEw0K1BreWZOT0dLZlc4dkF2MzhtVEJvT0JNR0RTZTc0RHliRCsvanlLa1VYQmZtUFdma25PWGx6ejlpV045NFpvd1lSNEN2WHl2M1dFUTZxM1lkUnFGMnltNWtnSW5JQUswakZCR1JwdGx5ZUovNzYrbkR4N1NaSWtVdG9jWnVaOGxuWDFCZVVjR015UlBwMXJXTHgvR3E2bW9PSEVsaXg5NzlBSGhiclJRVmw3RDh5elZNR2pPNlRxQzc2R1RhS2FxcXF1blR3TWlqdytIZzFPbE1qcWVrTW1QS0pQejlmRm0rZWcwRlJVWGs1UmZRUGJLVXNCRFBiVkl5ejV3aklqeTB6cjNTTWs3ajQrM043R2xUM0cwWGc5YWxwb3diUTNGSktjbHBwMnJmUjBrSmg0OGU1MHgyRG1mT1pWTlpWVnM5MldnME1tSFVpQ3Q4MTlxdnlOQnc3cG95ayttSlk5aDI1QUQ3a285aGQ5UVdRRHFRY29LajZXbE1HVGFTQ1FPSE5ldmVxU0lpVGRIdXc2aUlpTWpWS0NvcjVleUZxWXQrM2o0TTdOMjNsWHZVc2o3ODlIUE81dVF3WkVBQ1l5NU1jYlhiSGFSbG5DYnB4RWxPcEtaaHQ5dUo3QkxCL0Z0bTFrNmwzYm1ibmZzT2tKeVdUcmV1WFJnUTE0KzRQcjNkZTJ3Nm5VNDI3OWlGMVdMeEdCbTExZFFBOFBFWHEwZzVsWTZ0cGdhVHljU015WlBvM3plV3FNaXVyTm0wbGUxNzlyRnQ5MTVDZ29PSTd0Nk4zajE3RWhFV1NrRlJFWWxEQmxKVlhZM0Z5NHZ6K1FVQVRKODBnYUVEQjJBeW1UaDk1aXcrVnF1N3NxNjMxWE5LNzIyemJpYS9vSkRRa0dDeWMvUFl1SDBuSnBPSkh0MGk2UlhkZzU1UjNlblJMZEpqVkRZN041ZHR1L2ZXKy8ycnJLckMwQTdYRlljR0JERjMzQlFtRFVsazllN3RIRG1WRE5TdUtmMXF6M2FPWjZTeFlQSU1RZ09EV3Jtbkl0S1pLSXlLaUVpbmNpSXozZjExWEhTdlRsV3dDQ0FzSkJpTGx4ZHpaMHpqekxsc3R1emFUZnJwTFBmNjJkaGVQUm1WT0l5K2w2eVpuRFp4UENPSERtSExydDBjT25xTXRadHpXYnQ1SzZFaHdYenIzcnV4MWRSUVVsckd5R0ZEUEVMZDZhd3pBS1NjU3FkZm45NGt4UFdsVDYrZVdMeHF0eG9KOFBmbmpqbXptREorREFlVGpuRThKWlVqeDA4eVlzaGdqcDVNeG1Bd2tCRFhqNCtXcnlBOXM3WUtia3gwRDN4OWZPZ1o1VU5sVlJWdmZialUvVHd2czVtNGVxWUpYd3pOa1YwaWVHRGhIZlRvMWcyenVlSFI4S3h6MldTZHkyN3crS1dGbE5xYklMOEFGdDAwa3pFSmcvaGl4MmF5Qzg0RGtKbVh3OTgvWGN3dG95Y3lNbjVncDVxMkxpS3RSMkZVUkVRNmxmemlJdmZYVWVHZHI0RExqQ21UTUJnTUdJMUd1a2FFVTFwV1RuQlFFQVBqK3pFNG9UOUJnWFhYYUFJRUJ2Z3paL3BVYmhvL2xnTkhqbkxrK0FsbVRaMkMxV3JCYXJWdzEyMXppSXlJcVBPc3ZQeDhoZzRjNExGTnpPVkNnNE9aT21FY1V5ZU1vOXBtdzJxeDBEVWlnZ0IvUDRJQ0FwZ3lmaXlEQzR2dzhqTFRyM2VNK3pvZmIyL20zRHdWaDkyQjBXU2lUODlvZDZHaWhzUkU5N2ppOGFqSVNCTGkraksyZ2IxVVAxNnhDcHV0NW9yM2FBOTZkZTNPRTdjdFl0dVJBNnpkdHdPSDAwbU4zYzd5YlJzNGNmb1U4eWRNSTZBZGgyNFJhUjhNcnZvV1dZaElzM3A5NVRMU3MydW5rRDB5KzNaNlIwWTFjb1dJM0NpTDE2M2thRVlhQVBkT20wMUNyeXNYM0drckRweTEzWkQ3T3AxT3JSVnNBNFoxcjFzeHVLVmtGNXhuNmFZMTVCVG11OXQ4cmQ3Y052NG1Cc1RFdGxxL1JLUmpNZFN6eGtILytvaUlTS2RTVVYzbC90cmJVdjgrazUySmdxaEVob2J6K0x5N21EQm91SHQ2YmtWMUZZdlhyK0xqeld1cHJtbi9JOEVpMGpicFh5QVJFZW04dERCT0JBQ3p5Y1NzVWVONWVQYnRCUGw5UFZYN1FNcHhYdnJzQTNmUkx4R1I1cVF3S2lJaUlpSUE5STZNNHFuYjcyRm9iTHk3cmFDa21GYysvNGl0Ui9iWHU0V09pTWkxVWhnVkVSRVJFVGR2aTRVRmsyOW00WlFaV0M5VVBuWTRuYXpldlkyM3YxcE9XV1ZGSy9kUVJEb0toVkVSRVJFUnFXTkluemllbkg4UFBTSytyanFkY2lhVHYzK3ltT1NzakZic21ZaDBGQXFqSWlJaUlsS3ZrSUJBdmpYblRpWVBHZUZlWWwxZVZjbmJYMzNPc2kzcnFMeWtJSmlJeU5WU0dCVVJFUkdSQnBtTVJtNGVNWmFIYnBsUGdLK2Z1MzEvOGpIKzl2RjdIRDZWakZhU2lzaTFVQmdWRVJFUmtVYjE2ZGFEcCtiZnc4Q1l2dTYyOHFwS2xtejRramRXZmtKV1hrNHI5azVFMmlPRlVSRVJFUkZwRWw5dmIrNmVPb3Y3Yjc2VlFEOS9kL3VwN0RPOC9QbEhMRjYza3ZQRmhhM1lReWt1TGVWa3hxblc3b1pJazVoYnV3TWlJaUxTT0tNQm5Kb0wyU0VaMitGK3QvSFJNY1JFZG1mdHZwM3NPbjRFcDlNSndOR01OSTVscE5HM1J5OUc5eDlFdng2OU1CcmEzaHQwT0IzWWJEVlUxOWlvdHRtb3JLNmlzcXFLOHNwSyt2U0lKalFvbUdxYmpkeUMvT3Q2VG5Sa04vZlhwOCtkWmZtR05TUU9HTVM0b1lsMXpyMTRmTkV0YzRrSUNhMXozT2wwOHNjM1htYjBvS0ZNSFQydXdXZHUyYitidjczN0Jxdi85ZFoxOVYya0pTaU1pb2lJdEFOV3M0SEtHcVhSanNocWJudGhyU21zWGhibWpKbkUySVFock4yM2s4T25rZ0Z3QWNsWkdTUm5aUkRzSDBCaXZ3VGlvMk9JREEzSDBFTEJ0S3lpbk8vKzdoa2NUZ2NPcHhPN3c0N2Q3c0J1dDJPejE5VFpMOVZnTUdDMVdQQ3hldlA0b3Z1WU9tb2NKOUpUK2VuLysvMTE5ZVBTUVBqcXg0czVmZllzRDh5OUE0ZlQ4Zld6TVdBMEdubmxvL2ZKTHk0a05Dakk0emlBeVdqQ1lEQVFIaHpDYzYrOXhPbHpaM2xvL29McjZwdElXNkF3S2lKTjRuQTZ5UzB0b3FpeW5HcTdIYWZMMmRwZGtoWmtOQml4bXMwRSsvalJKU0FZazFHclBGcGFrTGVSeWhwSDR5ZEt1eFBrM2I3L1BvVUdCbkhYVFRPWk9IZzQ2dy9zNWtSbXVqdnNGWldWc203L0x0YnQzNFcvank5OW8zclNMNm9uM2NMQ0NRa0l1bUUvUy94OS9YaDA0YjBZREdBMm0vRXltL0V5ZTJFeG04a3ZMdUxYLzNpZXQvLzN6MWd0VnF3V0MxYUxwVTVRSGhLWFVHZDBzYXlpZ2dVL2ZJTEZmM3lCa01BZ0FHWTkvaUN2L3VZUEhxT2dsOXV3ZXdjN0R4MEFZTkZQbnZJNDV1Zmp5OVAzUDhTdUl3Y0JtUE9kUitwY2YvRjUzN3J6YmtLRGd2blhrdmV3ZUhseDc1emJydjZiSTlLR0tJeUtTS05LcXlySktNakY1ckMzZGxla2xUaGRUaXByYkZUVzJNZ3ZMNlZYYUJjQ3ZIMWF1MXVkU29TL2lZSUtKemFIUmtjN0VvdkpRQmQvVTJ0M28xbDBDNHZndnVsektDb3JaYytKSlBhZVBFcDVWYVg3ZUZsbEJRZFNqbk1nNVRoUVc2VTNMRENZaU9CUXdnS0Rha09obHdXcmx4Y1dzeGNXTHk4aVE4UHh1OHFmTlpuWjUvajJNejlyOUx4di9OZVBybmg4OWIvZXd1NXdrRi8wOVJyWWlzcmE5NU5Ya0krdHBzYmRmcjZvQUl1WGw4ZjFYY1BDQVVqSnpPRDV0MS9uUDcvOUpNTVRCdkxFYjMvQkhkTm5zV2pXclFDY09wUEpELy92ZjdoOTJreStjL2NEL083bEZ3bnc4K2U3OXo2SXNaNndmc2YwV1hRSkRXZDR3Z0NnTmd6WDUvSjJQeDlmUG43K24xZDh6eUl0emVDNmZKNkNpRFM3MTFjdUl6MzdMQUNQekw2ZDNwRlJyZHlqcGl1dHFpUTU3MnhyZDBQYW9INFIzZHRsSUczWGZ4K3JuYVRtNjVkQ0hVbHNtSmtBYS9zZUdXMkkzZUhnWkdZNko3TFNTYzQ2VFZsbHhWWGZ3OS9IbHgvZDlTQm1VOU1EdTlQcHBMaXN0TUhqWjNKeitQRWZuMlh4SDErNDRuMUNBb09hSEd6cnMvcGZiMUZqdC9QUUwzN016UEdUZUhqK1FnRDJKQjNtMWFXTCtldC9Qb1BWeThMSmpGTXMrWElGLy9ISTQzaVp6UlNYbGZLTHYvMlJwKzk3bVBpWVB1NzdGWldXa0gwK2ovNjlZejJlazVsOXp1UDF4ajA3ZUh2NU1sNzl6Ujg4Mm8xR0ExRmRJcS9wdllnMEIwTTk4L1ExTWlvaURYSTRuV1FVNUxaMk42U055aWpJSlNFeVdsTjJXMUNBMVVoc21Kbk1Jb2RHU05zNWk4bEFkTENwd3daUkFMUEp4SUNZV0FiRXhPSnl1VGhYY0o2VG1lbGs1ZVdRVzFSQTBSVUM0MFZsbFJXVVZWWVE3Qi9RNU9jYWpVYjNGTnJMMTE0Q2xKU1ZBUkRvNzEvbkdOU3V6N3pjeGVtNlRabW1lMm1BOVRLYitkM1RQNkYzajJobVBlNDUwbm43OXg3emVNYVdmYnM5WG4vdjk3LzJtQ2E4ZU9WeWxtOVl3eE9MSG1EZVRkUGQ3WmRQRDc3WXJ5dE5HeFpwS3hSR1JhUkJ1YVZGbXBvckRiSTU3T1NXRnRFdHFHN1ZSN2x4QXF4RzRyc1l5U3R6VUZ6bHBOcnVVcFhkZHNKb3FDMVdGT1J0Sk1MZmhLbDkxaTI2SmdhRGdlNWhFWFFQaTNDMzJXcHF5Q3N1Sksrb2dPTHlNbXcxRjZyYjF0UzR2KzdkTGVxcWd1aWxHaHZWckc5dEpzQ0tsLzVkYnlDOVZyMTdSTHUvZnZtWjN6Y3BKTmJYOTI4dnVJZnl5Z3BlZlA5TlVyTXllUHEraDVxMW55S3RRV0ZVUkJwVVZGbmUybDJRTnE2b3NseGh0QldZREJBWllDSXlRQjlFcGYyeWVIa1JGZDZGcVBBdU4vUTVseGNodWhqMExtOC9tNXZESTcvNmFiMzN1SHo5NVQwL2ZkcmpkVk9uOHY3Z0Q3L0JhR2g4Tkx5K0lvRm1rNGtmUC9Rb1ljRWhuTXZMYmRKOVJObzZoVkVSYVZDMVhhT2ljbVg2YjBSRTJycTdmdlNreCt1TFFhOXVlOE5URE43NjN6OEQ0SEE0K09lU2Q3bHZ6bnozZE5qTG5jM0w0ZWQvK1VPOXg1Ny8yVFBYUERKNjBjUHpGK0p5dVRBWURBMFdMNEw2Q3h2TkdEZVJueno4V0Qxbmk3UU9oVkVSYVpDMmI1SEc2TDhSRVducmx2ejVIeDZ2THdhOXk5dnJHeG50M3FVTDd6NzNQT0VodFROQVZtN1p3TjZqUjNqazlydmMxWEl2Rng0U3dydlBQVi92c2VzWkdiMG8rM3dlbFZWVjlPNFJYYWRJMFpJdnYyRDExazM4OXhQZm8yZTN1c1haL0h6YVg5RTU2ZGdVUmtWRVJFU2t3N3E4aUpIVDZheS8vYklBZUtWUnh5ZCsrNHNtUGZ2UkJmZXdjT1ljOSt2bUdCbGRzWGs5UzllczRxTS8vOFBqWHJrRitXell0WU1aNHlZeVlmaElBUGNJcWtoYnBUQXFJaUlpSWgxV1E0V0tHbXEvNlBKUnh4ZmVlNFBTOG5MKzY5R25QTnFyYmRYODRtOS9vc1p1NTNmZit3bit2bjd1WThFQmdSN25QdmFiLzd5YXJ0ZHIyNEc5SkNZTXdzZnFmVm4vM3NUWHg0Zkg3N29mcUIzcC9kV0xmK1puMzN5Y3VFdTJpQkZwU3hSR1JVUkVSS1REOGZmMTVkYkpVL25lL1o2aHM2RUNSc1ZscGJ5emZKbDdHdTJsbzQ2Yjl1ems0SWxqM0RwNUtsWXZMN3BjbUtKcnQ5dDU5dVVYS1MwdjU5ZFBmcCtFUG4wYjdNL3pQL3R2WXFON1VWSld5djAvL3dITC92b3ZmQy9icS9sOFVTRVAvK0xIdlB1SHYzSTJONmZPUFRMT25pRXoreHlMWnMzMWFGK3pZd3U3RGgvZ21lOThud0MvMmpEY05Ud2NIMjhyejczMlQxNzYxYk5ZTFpiR3ZtVWlMVTVoVkVSRVJFUTZuSXNWYjcvWXRMN2U0dzFOd3kycnJPQm4zM3pDbzIxUXYzZ2VXM2d2YTNkdTVSdi85U1BpWXZvd1lkZ0lkaDQrUUZyV2FYNzUrSGNaUFhqWVZUM25qdTgvM21EZkYvM1ljL1QxdDAvOWlERkRockZwN3k1TVJoUGpoaWE2ajZWa1p2RGllMjh4ZTlKTmpCODJ3dDF1TXByNHljT1A4ZFR2L3B0WGxyN1BkKzk5cU1IbmliUVdoVkVSRVJFUjZYQ1d2L2hhdmUxbmNySjU0bjkrMGVCeG83RnVnYUhRb0dBV3pKak5naG16V2J0akt5Kzg5eWIvVGs4RG9FdFlPTWRQcGVMdjY4ZUEySDZZVFo1YkxpMys0d3Z1cjJ0cWF2anZ2LytGaUpCUWZ2VFF0K3M4SjcrNGlLZWUvUlZ2L081UGVGdXM3dmFMVTM4MzdON0JrTGorN3RIUFhZY1A4UHRYWDhKa01qRXNmZ0JyZG15aHZMS1Mwdkl5aWt0TEtTb3J4ZGZxemVjYjF6RXBjVFJENHhPdTlDMFRhWEVLb3lJaUlpTFNZZGdkRHNvckt4bzhYbVdyQnFDeXV1cUs5L0h6OFNVMy96dzVCZWZKT0h1R2xOUHBIRHh4ak55Q2ZIcEhSWFBYekRsMERZOWd5Nzdkck4rOWd3OVdmWTZQdHpmRCt3OWsxS0FoVEJrNUJqOGZYMElDZzZpMjJkaVRkSWozdnZpVWd1SWlmdm40MC9WdURlTncxQlpWQ2c0SXJMTW05R1RHS2JKeXpqRi8yZ3gzbTVmWmk0cXFTZ0NlZSswbEF2MzlDUTRJSkRnZ2tKREFJRUlDQXJsOStpelc3OXJHWDk1NmpYODk4Nythcml0dFNxY0lvdzRYNUpVNUtLNXlVbTEzNFd4NEd5bHBRNHdHc0pvTkJIa2JpZkEzWVZJeE9CRVJFV25FM3FURC9QZmYvOXpvZVpkUGhiM2Mwcis4eEkvKytDeUZKY1ZZdkx5SWkrbkRqUEdUbURoOEpIMTY5SFNmTjZodkhFOHN1cC9rakhRMjdkM0ZsdjI3T1pHZXh2UXhFd0Nvc2R2NTlqTS9vNkM0aUltSm8zam15Ui9RSlRUc210N2IyQ0hEUGFib0RrOFl5RXUvZXBiZ2dFQ0NBZ0l3R1UzMVhqY2tyajl2ZmZZeHBlVmxXQzJoMS9Sc2tSdkI0SEpkWVlmZkRxQzAya2xta1FPYm8wTy96UTdQWWpJUUhXd2l3TnI0M2x4dDBlc3JsNUdlZlJhQVIyYmZUdS9JdW50L3RVWDdNbE5idXd2U0RpUkd4N1oyRjY1S2UvMzdLQ0l0THpQN0hBWURkSS9vV3UvMDNZYVVscGU3cDlJQ1pPVmtFeHdRaUwrdjd4V3Zjemdkbk0zTnBVZlhTRzNKSWgyT29aNy9xRHYweUdocHRaUFVmSHRyZDBPYWdjM2hJalhmVG15WXVkMEdVaEVSRVdsZm1ySW5hSDB1RGFJQVBicEdOdWs2azlGMHpjOFVhWTg2N0tkNmh3c3lpeHlObnlqdFNtYVJBdzF5aTRpSWlJaTBmeDAyak9hVmFXcHVSMlJ6dU1ncjB5OFpSRVJFUkVUYXV3NGJSb3VybkszZEJibEI5R2NySWlJaUl0TCtkZGd3V20zWHFHaEhwVDliRVJFUkVaSDJyOE9HVVczZjBuSHB6MVpFUkVSRXBQM3JzR0ZVUkVSRVJFUkUyaTZGVVJFUkVSRVJFV2x4Q3FNaUlpSWlJaUxTNGhSR1JVUkVSRVJFcE1VcGpJcUlpSWlJaUVpTE03ZDJCMFJFTGxWWVZNUkh5ei9GaFl1YnhrOGlMamEyMFd1T0hEdkt0ajI3TUJnTTNMOWdFYjQrUGkzUTArdVRuWnREV0dnWVhtYjlHQllSRVpIT1NaK0NSS1JOV2JWdURXa1o2UVFHQk5DblY2OUd6M2M2bmF4YXQ0Yjh3a0lHeHZkdkYwSDBlRW95N3kxZFFzOGVQWGhvMGIxNGVYbDVIUC9EQzg5Zjl6Tis5TVJUZGU0cklpSWkwcFlvaklwSW01RnlLbzNEUjVNQW1EMTlCdVltakJydTJMdUgvTUpDRE1EMHlUZmQyQTQyRTZ2RmdzdnBKUFhVS2Y2OStGMGV2dWQrTEpjRXg2TGk0dXQraHN1bERYbEZSRVNrYlZNWUZaRTJvYUt5a2lXZmZjTEZDUFhCSngvendTY2ZOM2ordUpHanVHbkNKTDdhc0E0QUYvQzNWLzdaNkhQdXZIVWVvNFluTmtPUHIxM3ZucjI0NTQ0RnZMdDBDYWN5TW5obnlRYzhkTTk5bUl5ZXkvaWYrY25QOFBiMjltZ3JMaW5odWIvOUJZRGYvL0taT3ZmK3oyZC9jK002TGlJaUl0S01GRVpGcE5YWjdYYmVXZklCSmFXbGVIbDVFUndZaU4zaG9MS3lrZ0IvLzNxdjhmWDFaZkVuUzZtcXJzWnNOaE1TRkFSQVNWa1pnUTFjQStCeldiaHJMUVA3SjNEcmpGbDgvdVVxa3ROU1dicjhVKzZhZnpzR0RLM2ROUkVSRVpFV29UQjZGUndPQnc2bjAyTTZYWE53T3AwWURBWU1oaXQvQ0xYWmJGZ3NsaWJkczdyYWh0WDY5YmsxZGp2YmR1OWw5UENoRFg0WXp5OG9KQ3cwcE9rZGIwUlJTUWxXaTZYTmZQaVh0c25oY1BEK3NxV2NPcDJCbDVjWDM3cnZHMFIxNjhZLy92MHFaV1Zsekx4cEdvTVNCdFM1N3JQVkt6bVZrWUVCdU9mMk94bllQNEZWNjlhd2NkdFdCbzRjeGN5cDA5cDhzSnN3ZWd6WnVUbnNPYkNma3RKU2JMWWFyRTM4T3k0aUlpTFMzaW1NWG9XdHUvYXdhY2N1ZnZuRHB6M2FiVFUxVGJyZVpEUmlNcGs4Mmh3T0J4OSs5Z1hlVml2emI1bUIwVmovYmp0MnU0UFgzditRa0tBZzVzMmNqcCt2YjRQUFdiMStJNGVPSGVmaHUrOGlJaXdVZ0pLU1VyYnQzc3VaYzluY2U4ZHRkWUx2MFJQSmZMeGlGZU5HSmpKOTBvUXJ2ZytYeTBWSmFSblZOaHRkd3NNYVBPL0YxOTVrNU5BaDNESnR5aFh2SjUxWFZYVTFieTlaVEZwNk9tYXptVy9jZFRlOW9xTUJ1R1hhRE41ZXNwajNsaTVoM3F6WmpCczEybjFkY1VrSkoxTlRBSmd6WXlZRCt5Y0FNSGJFS0E0ZFRXTEQxaTBVRlJkejEyMjNOL2gzcXEyNGZmYXRSRVYyWS9TSWtSZ3YrM3Y1OTlkZnFmTjMxZWwwdXIvKzgwc3Z0a2dmUlVSRVJHNEVoZEZtOEg4dk5yNU9EV0RzaU9IY1BIbWlSNXZKWkNJME9JamRCdzVodDl0Wk1IZDJ2UitlTjI3ZlFYNUJJY0dCZ1kxV0M0Mkw3Y08rdzBsOCtObm5mUHUrZTdCYUxZU0ZoakJoOUVnMmJkL0p0dDE3bVRCNnBQdjhySFBaTFA5eURXYXptWDU5WXR6dE5wdU5QUWNQVTE1UlFWbDVCZVVWRlJTWGxsSmNVb3JUNmNSaXNmRER4NytsclNua21sVlhWMU5hV29hL254OFBMcnFYNktnbzk3RzQyRmdlV0xpSUx6ZXNwOGNsN1FCQmdZRjgvN0h2a0p5V3lvQzRlSGQ3Y0ZBUTM3ci9RZDVac3BpK3ZmdGdNTGJ0a1ZHby9Sa3dkdVNvZW8rZEx5aTQ0clY1K2ZrM29rc2lJaUlpTFVJcG9wbkV4dlJpeUlEK2loNzZLUUFBSUFCSlJFRlVEUjVmdG1KMWc4ZG1UWjFDVmJXTnc4ZU84L0VYcTFnNGI0N0g4ZE5uenJCajczN0NRa080Yzg0dGpVN243ZDB6bWpuVHA3TDh5elY4dVhFVDgyYmVETUQ0a1NNNGxIU01uZnNPTUdMSVlMeTlyUlFVRmJQNGs4OXd1bHdzbWorWG5wZDg2TGRZTEd6ZnN3K1h5NFcvdngvbjh3dm9HaEhCaEZFakNBandKeWd3RUZ3dXpwekxadVc2RGN5Yk9aMnVFUkZOK1hhSkFMV2g4ckVISDhadXQ3Tmw1M2IrOGU5WDZ6M3ZINi9YMzM0bEh5My9sSStXZndyQWo3N3pGQkZoNGRmVjE5YWdBa1lpSWlMU2tmMS85dTQ3UEs3aWJQandiNHZLU2xxdGVxK1daRnV5M0x2Y2V6YzJ4bUJDZFlDRVFPQU5JWGtoRFQ0U3dodENRZ205aDJJd3hWMjQ0VjdrM3VXbVpsV3I5NjV0M3greUY4bGFTU3RidG1UNXVhK0x5N3R6NXN5Wlk1blZQbWRtbnBGZ3RCMEZSY1ZVMTlRQVVGcGVBY0NGekN6TDhmQ1F4aW1GbnU1dTlPdlR1OVYyMmdwR0FlWk5uMEpkZlIzUnZTT2JsZGZYTjdCbXc0ODRPamh3MTIzem1xMERiY3ZBZnRIVTFkZlROeXJDVXFaV3ExZzhmelk2clN1T2pnNEF1T3RjR2RRdmhwREFRQ0pDUTFxMDg5UXZIN0tNMUw3NDJwdUVod1F4SVc1VXN6ck96azZZVEdZK1hmNDlzNmRNYWpNb0YrSktMczdPWGQyRkc2YSt2cDZxNnVvVzVaNGVIbDNRR3lHRUVFS0lyaVhCYUR0MjdUL0F1ZVRVWm1YTFZxeTJ2TDV5L1doSC9QMzF0MXJzQlppY2x0NXE0UHJPcDUrM0tHdDYvYldidG5EeXpObG14My9jdWR1bXZ1dy9jcXpaK3dFeDBjeWZNZFdtOVhadXJxNDhlTmNpVnZ5d2tiV2JmcVNvcElUSlkrTnN1cTRRbDgyZFBwTzUwMmUyV3kvbFFob2ZML3NDZ0QvLzl2ZHRycC91YnFPRXh4TlBzWHJERHkzS3JZMXdDaUdFRUVMMGRCS010bVBPMU1sTW56Z2VnUFZidHBOeUlaMG5IMW5hS1cyUEdESUljNU5rSkUyZFBIdU91cnA2aGc4ZTJPRjhvT05IaldpL1VodDI3VDhJTks0WnZaQ1YzZXhZU1ZrNTUxUFRMTy83UlBRQ0dxZjAzblhiWE5adDN0SWlTWk1RNHVxOC9zRzdMYWJsTjMyQTlmS2JyOS9vTGdraGhCQkNkQm9KUnR1aGNYUkVRMlBXMjZ5Y2l3Qlc5ekE4ZU93RUI0K2Q2RkRiMDY1SVp0UlVTbm9HZFhYMVRKOHdydDAxb2xjYVAzcGtoK3BmNlhJd1dsNVJ5WGRybTQvaUpLV21rZFFrR1AzelUwOVFXMWVIeHRFUnBWTEpiVE9uWDlPMWhiZ1JhbXByMmJKeit3Mi83dnlac3hrNXRERjVXR0Z4RWErKyszYWI5Y3NyS3RvOFhsWmUzbWw5RTBJSUlZUzQwU1FZdFZIS2hYVHFHeG9BS0MwcngxWHIwbXdFTUNJMGhOam8xdGRLcnRtNCticjNzU21qMGNqZWc0YzdkTTZWUWF5SHV4dVBMYjBmZ0l0NWVhemVzSmxCc1RIRURmOHBFKyt1L1FjNWVqS1J4Zk5tRStqdmQrMGR0MUZlU1JIckQ5ZzJCYms3eUM3SXQ3eitkTU5xbERkQmxsZUErWk5uM0xCcmxWZFU4RThiUnZxYVRteC82YlYvWGRXMTZ1dnIyWGY0MEZXZGV5M216NXpkZnFVbWJwWUVSaTh0Ky9DR1gvTmExRjM2TEFjb3FTd24zQyt3amRwQ0NDR0V1RjRrR0xYUmtaT25MSysvWExFS0h5OHZGcytiYlZsVDZlbmhUdi9vUHEyZDN1Rmc5UEpVdkk2TWlrNFpONGF4SXh1M2lEQ2FUSllSVGx0ZERrWWZXM28vRHZiMmxtMW5BQTRmYnh6MWRYUndRS1ZVb25QVkF0Qy9ieDhTejU3bjgrOVdNbmZhWlBxM0VaQjNwdHFHZXRMekx0NlFhMTBQSnBPNS9VcTNtUFNzVEV6bWp2MjlkTFQremVMdmYvd0x3Rlh0a1hvdDUxNnRwc0hkemFiZXhuMmloUkJDQ05INUpCaTFRWDVoSVdrWldZUUZCNUdlbGMyb0lZUFp0R01YcXpkdVp1R3NqbzhjVmRmVXN2ZGcyNk15MVRXMUFHemVzYXZkOWtZTUhvU2J6aFZuSnczT1RvMTdrTnJiMmJXWlhFbXYxN1B2eURIMkh6Nkt5V3hpNUpEQmxtT1hBOURMakVZanA4OG5BNDNUaHc4Y1BjNmtNYU9KR3o0VWR6Y2REeTY1ZytXcjFyRm00NDhZREVZRzkrL1hicCtGdUZKR2RtT1c2cGplZmJqdnppV3QxdXVNQkVidWJtN2RPbW5RdFFTU056SUlGVUlJSVlTNEZoS00ybUJId242OFBEd0lDUXdnUFN1YjRZTUhVbGhjd3RGVGlXMXU1OUthdXJvNm05ZVgybEl2T2lvU041MnJUZTJaVENhT0paNWg5LzREVkZYWEVOTW5paWxqeDFoR09xMDVtNXhDZlVNOTBMaVZqYStYRjl2MkpGQmVVY0hNeVJOeDBtaTQ5NDRGck51OGxZaXdVSnY2Y2EzOFBieFlPbXZCRGJsV1oxaWJzSVBpOGpJQUlnTkQ4TkRwMmo3aEZwU1JsUWxBVksrSWRtcmE3cysvL1QwQUdvMm0wOXE4bnBKU1UvbDY1WGR0MW1rNkZ2ekNLLzlvdDgzbmYvL3NOZmFxZlROSHRyNyt2VHZhZUdDUDViV25xL3kvS0lRUVFuUVZDVWJia1p5V1RuSmFPbk9uVGFHaXN0SlNQbVBTZUlJQy9DelpaSXRMeXpoOVBzbW1OajA5M05zY3RVdzhsOFRxRFkzYnU0d1lNb2pwRThaZHd4MDA5OVhLTmFSblpSUGc2OHNkYzJjVEZPRGZabjJ6MmN6ZWc0ZnBHeGxKNHJuenFKUktGc3lhamhrejUxTXZFRGRpR0RxdEZudDdleGJObmRWcC9XeVBvNzNEVGJYT1M2dHhzZ1NqNHdZTXVXbjZmalFydGYxS25hQytvWUc4L01aMXRaMFpqTFkxYXRvZG1VeEc2dXJyYmE3ZmticlhVMXpNd0s3dVFvZWN5MGl6VFBPM1Y5dDFjVytFRUVLSVc1Y0VvKzNZZS9BUUh1NXVESWpweTU0RFAwMnRWYWxVRElpSnRyeFBUYzhnTlQyalU2NTUrTVJKRkFvRi9qNCtIRGx4aW9FeDBmaDZlN1Y1anNGZzRQQ0prKzIyWFZCVURFQjA3MGl5YzNQSnpzMXR0ZTZvb1VOSVBIZWV3dUlTWmsrZFRPSzU4MERqT3RZRk02ZFRXVjJOVHF1bHRxNk9xdW9hcW1zdS9WZGRRMVZORGRDWWZUYzdONWVxNm1yczdleDViT2w5dHY0MWlGdElSV1dGWmYzbnErKysxV2JkcTA1Z3BGRHd3ak4vUk4yTnR4N3FFeFhGSDMvek5Gb3JHYnZOWmpOZnJmeWV4TE5ubXBYZlBtY2V3d2NQdVZGZEZFSUlJWVRvTkJLTXRxTlBaQVMrM3Q3dHJzTWFNWGlnWlQ5U2ExNTg3VTJicnBkNDdqelpGM1BwSGRHTFNXTkc4K0dYWDdQeWg0MDh1T1FPTkZkazFXeXFRYTlueTY2OU5sMERZT3Z1OXVzT2l1M0hsbDE3Q1E3d0ovaUtFVlNqMGNoL2wzOUhkVTB0Sml0N3BhclZqVi80VFdZeldoY1gvSDE4Yko1S0xHNXRIVWxLMUpHNmRpcFZ0dzVFVFdZeks5YXR3ZHZMaTRseExhZTl4bS9lUk9MWk13eUs3Yy94eE1hRWFrTUhEbUwxaGg5dzArazZkVVJaQ0NHRUVPSkdrR0MwSFNPSERMcGhDVUh5Q2dwWnYzVUhkbW8xVThlUHdjUE5qVWxqUnJOMTkxNitXcm1HdXhmT3g2bVZ0VzlPR2czUFB2Rll1OWY0NE11dktDa3RzNmx1YWtZRzFUVTFMSm83czhVeE96czdvc0xEMFdnY2NYWnl3c1hKQ1dmbm4vNTBkSERneGRmZXBHOWtCRE1uVDJqLzVzVXR6ZHZUcTgyRVFpV2xwWHkwN0hOS3k4cFFxVlFZalVhZy9RUkdBRWRQbnVDN3RhdTc5YnBSbzlISTh0VXJTVHg3aGdFeExST0FiZHErbFlSREIrZ1ZGc2FNU1ZNc3dlaTg2VE5KVGIvQXN1Ky81ZDdGZHhFWjN1dEdkMTBJSVlRUTRxcEoyc1YyM0toQU5DTTdoMlVyVnRQUTBNRGM2VlB3Y0hNRFlQU3dJUXlLalNFM3Y0QlB2dnFXN0l1dFQ2dFZxMVh0L3FkQVlYUGRxUEF3Umc4YlFraWc5ZldOczZkT1l0S1kwWXdZUEpDWVBsR0VCZ1hpNmVHT280TkRwLy85aUZ0WGZtRWg3My8rS2FWbFpUZzdPVEYzZXN1SEkyMnB2N1N1VXFmdHZpUHovMTMrRllsbno2QUFRb05ETE9VbXM1a1Y4V3Zac1hjUGJqb2RkeSs4bzlsMlR3NE9EaXhac0toeHBzTFh5emg2MHJiRWFFSUlJWVFRM1lHTWpIYVNCcjJlaXFxcURwOW5OQnJaZS9Bd2V3NGVCbUR1OUNrdE12VE9uVFlGQndjSERodzV4bWZmcm1CUWJBempSNDJ3dXE2c015bVZTcWFNRzNOZHJ5RkVXMDZlT2MzcTlmSFUxdFdoYzNYbDV6KzdqNHJLaWc2MVVYMXAvYkw3cFFjODNVWE5wZTJib0hHN0dxVkN3ZTF6NXpOMDRDQUFxcXFyK1diMVNsSXVwT0hzNU1SRDk5eUhpN016NVJYTjd6ODBPSmk3Rmk3aXF4WGY4ZDNhMWFSblpUSjc2blI1S0NTRUVFS0liaytDMFU1eVBQRU14eFBQdEYveEVwUEpST0s1OCt3K2NJalNzbkswTGk0c21EV2QwQ0RybzVEVHhvOGwwTStYRFZ0M2NPelVhVTZjUGt2ZnFBZ0dSUGNsUENRWVZTdHI0U3FycWxHcGxEalkyMU5iVjA5bGRYV3JkWVhvTHVycTYxbTdjVDNIVGpVbTVRb05DdVpuaXhianF0VjJPQmd0S21sTTJ1WHA3dEhwL2J3V0dkbVpsdGNxcFpJbEN4Y1JHeDBEUUhKYUt0K3VXVVZWZFRXT0RnNzgvR2YzNHVYaDJXcGJzWDJqV1RoN0xxdld4M1BvMkZIT3B5UXpaOW9NK2tmSE5CdEpGVUlJSVlUb1RpUVk3U1I5SW5veFpFQnNxOGUvWHJYVzhqb3pKNGVWUDJ5aXFyb2FwVkxKOEVFRG1CZzNHZ2NIK3phdkVkTTdpckRnSUhidlA4VFJVNG1jT1o5TWN1b0Y3bG0wb05VdFdoSU9IK0hRRlh1VlJvYUgyWHhmUXR4SWVvT0JmWWNPc2pOaER6VzF0YWlVU2lhTkhjL0VzZU5RdFRGbDNtZ3lVVkJZZ0oyZFBYWnFOU3FWQ3JQWnpJWE1EQkxQblFVZ3dNL3ZSdDFHdTh5WTJYK2tjVGFFU3Fua1ozZmNTVXp2UGxSV1ZiRit5MmJMbWxCWHJaYWxkOStMbjQ5UHUyME9IendFcllzTFg2OWFRVVZsSlYrdi9KN05IaDVNbXpDSmdmMWEvMndTUWdnaGhPZ3FFb3gyZ0VxbHdzN08rcDUwT2xjdEVXR2hOclVUNU8rUHQ2Y0h2U1BDR1QxMENPNXV0bSs2N3FUUk1HUFNlTWFNR01yUms0a0UrUHUxdVZkbzcxN2htRTFtekpqQmJFYm42c3JRQWYxdHZwNFFOMEpsVlJYSFRwMWt6NEY5VkY2YTd0NDNxamV6cDA3RDI3UHRiWTBBbEFvRkgzeiszMWIzM2ZUMDhLQnZWRytyeDdxQ0FnVjMzWFk3SHkzN25FVno1eFBUdXcvVk5UVzgvdjQ3MU5RMlR0LzE4L0hod1NYM29ITzFmYTFyMzZqZVBQckF6L2xtOVFyeUN3c3BMaW5CVGkwZjgwSUlJWVRvbnVSYlNnZU1HVEdNTVNPR3RTai84MU5QdEh0dTB6cEtwWko3RmkyNHByNjRPRHN6ZnZUSWR1dUZod1FUSGhKOFRkZTZ6SmI3dkpiNjR0YVRrNXZMbHAzYlNVcE53V1EybzFRb2lPblRsNGxqeGhJY1lIM0t1alVLaFlLUW9DQ1NVbE9ibFRzN09SRVdFc3FjcWROUmQ3T2dMRFE0bVAvNXhhT1c2YmZPVGs3TW1qS05GZkZyR1RsMEdIT216YmlxUU5MZjE1Y25IdjRsT3hMMlVGNVJRVXlmdnAzZGRTR0VFRUtJVHRHOXZwMEpJVzRwbnU3dWxKU1Y0dW5od2NCKy9SazJhSENIUmdLYlducjN2VURqRk5qTDI0OHF1L2w2eVN2WGdRNGJOSmdBUC85cm5sS3NVcW1ZTWs2MlZCSkNDQ0ZFOXliQnFCQ2l5emc2T3ZMcmgzL1pvUkZBcll1TFpTOU9hNk9kQ2hSMDh4aTBUZTBGb3ZiMjlneUtsYW4yUWdnaGhMajVTVEFxaE9oU0haMks2dXZ0dzkyMzMzR2RldFA5YVJ3ZHVXdkI3VjNkRFNHRUVFS0lhOVo2ZWtvaGhCQkNDQ0dFRU9JNmtXQlVDQ0dFRUVJSUljUU5KOEdvRUVJSUlZUVFRb2diVG9KUklZUVFRZ2doaEJBM25BU2pRZ2doaEJCQ0NDRnV1QjRiakNwdjRxMGRSTnZrWnl1RUVFSUlJY1ROcjhjR293NXFpVmg2S3ZuWkNpR0VFRUlJY2ZQcnNjR296ckhIM3RvdFQzNjJRZ2doaEJCQzNQeDY3TGQ2YnhjVjlpb1pRZXRwN0ZVS2ZGeFVYZDBOSVlRUVFnZ2h4RFhxc2NHb1NnSEJiaEswOURUQmJpcFpNeXFFRUVJSUlVUVBvTzdxRGx4UFdnY2xFWjVxc3NxTU5Cak5YZDBkY1Ezc1ZRcUMzVlJvSFhyczh4TWhoQkJDM0VEWitYazgrdGMvRXYvMkoxZDEvdXB0bTZtb3F1VCsrWXM2dVdkZFo5K0pvK2hjdE1SRVJMVTRWbGhhd3FxdG01Z1JONTdRZ0VDcjUyZmw1VjcxdGYyOXZGR3JPejgwTVpxTUdJMm1EcDFqcDFhalVNam94NDNRbzROUmFBeEkrL2dvS2F3eVVsNW5vdDVneGlSeDZVMUJxV2hNVnFSelZPTHRva0ptWFFzaGhCQ2lQV2F6bWJxRytoYmxHZ2RINnVyck1kUDRSYkN1dmc2OXdVQnRmVjJMZXJiSUt5cGs5YmJORE9yYmp3RzkrN1piZjhZdjd3ZGd3ckNSL1BHUng5dXN1eXgrTlordld3bkFwdmMvdDlxT05WZldCVWpKVEdmMXRzMmNTRHBIY1drcENxVUNUNTBiZmNNam12WERZRER3K2hlZk1HSFlTS3ZCNk9kclY3STVZUmZPR3FkV2c5R0huMyttemZ0cXkwY3Z2RXl3bno4TmVyM1Y0Kzk5K3lVLzdOcHVVMXROL3g2KyttRXRYOGF2NmxCZlhuL21PYUo3Ulhib0hIRjFlbnd3Q28xVGR2MjBLdnkwTW0xWENDR0VFS0luUzg1TTU0bVhubTlSdnVuOXo3bnZEMDlSVVYzVnJIekJrNzlvVWM4V0Q5eTJpSjJIRC9ETzhpOTQ5eTh2Mmp5U3R2ZllZVW9yeW5GMzFWazlialFaK1dGMzIwR1huNWMzQ3laUGIvZGFuNjFad2RjYjF1S3NjU0p1MEZDQ2ZQMHdtb3lrWldWeTROVHhablYvM0wrSDJ2bzY3cDQ5djBVN1NSa1gyTEovRHhPSGorS3JIMVl6SkxwZnE4SGE1YUR5c3ZpZFczSFR1akoyeVBCVys5azB3SjczNjRlczF2bmlwVmRaT0dXbTVmMzJnd2tzKzJFTi8vNzluOUc1YUZ0dCs3TFBYM3ExM1RxblU1SjQrWlAzMnEwbk9zOHRFWXdLSVlRUVFvanVwNjZoZ1l2RkJSU1dsVkpSVTBWbFRUWDFlajBHb3hHRDBVQXYveUFtREJ6V29UYkRBNFA1OUcrdkFGQmRXOHR6Yjc5S2JGUWZBTDU3OVIxTHZheThYQjUrL2hsTDhIbjVmVk8xOVhVY09OazhhR3RxMUlEQitIcDZzZlB3Z1ZiclRCdyt5dkk2ME1lUG5JSThOdXpad2M5bTMyYTEvdDZqaHlrdUs4WGYyNGZjd2dLcmRUeDFiaXljTXFQVmF3SXMzN0NPcjlhdlljemdvZnoyL2tkd2NYSnFkcnl5dXRyeTJtQTA4czNHZUJaT21ZRzdxNDRqWnhMeDhmQzBqRlMrOHVuN3hFYjI1ZzhQUDhhTDc3L0pDKysrd1J2UFBvK3ZwMWViZlVoTVNlS2Q1Vjl5eC9SWjlJdnMzZUs0azBhRGc1MTlzN0xMUWVQdUl3ZjVjTVZ5eTN0dkQ4OW1BWDk1VlJXZWJ1N0VXbW5YbXZiNkNuQ3hJTittdGtUbmtXQlVDQ0dFRUVMY0VDVVY1YVJjekNLbktKL3N3bnlLeWtwcGEvWFVoZHdjQmtiMHdjMkdrYS9MN05ScUFueDhNWmxNL1BuTmYrSHA1c2J2SG55azFlbXRWNWJQK09YOVJJV0c4ZFlmLzBwcGVUbi85OUU3VnMrelZkTmcxTlBOSFpWS3hmcGQyMWt5Y3g1S1pjdGNHR3QyYk1IZjJ3Yy9MKzlXZzlIMlhDekk1N08xSzRqdUZjbWZmdkZyVk1xV3N3TzF6czZXMS9FN3Q5S2cxN05rMWp4cTZtcDUrZU4zbVI0M2pvZHV2NHQvZi9ZaGhTVWwvUFh4M3dMdzlJT1A4THQvdmNUdi8vMFMvL2pOTXdUNCtGcnRRMVplTG45OTl3Mk1wc1pBOTV1TjhTM3FQSFgvUTh3Y002RloyZVdnMGZYU3ovenllNVBKUkhaK25xVmVVc1lGQW4zOFdxeFQ5ZkgwYkJIZ2l1NUxnbEVoaEJCQ0NISGQxRFUwY0RvOWhXUEo1OGdzNkZpQ0d4ZU5FeTRhcC9Zcld2SHVOMTl5SVNlYk4vLzRBZzUyOWl4LzVjMW14M01LOG5uNmxSY3Q1VTNmcTFTTndWdUFqMit6YWJzbWs4bHFBTmxVUVhGUmkxRzhuODQzTW0vQ1pONWUvZ1g3VHg0amJ0RFFac2N2WkdlUm1IeWVYOXh4TndrbmpsN1ZmUU9zM2JFRms4bkV6eGN1dGhxSU5sVmFVYzduYTFkeTU0dzVsRlZVc0diN2o5aloyWEhQM0FWOHZQSWJkaHphejdNUC93cC9ieCtnY1UzdDM1LzhIYysrOWpKUC91UC84ZlFEanpCNjRKQm1iYVprcHZPbi8veUxCb09lMnlaTjQ3RWw5MW1PbFZkVzh1ZTMvbzNKWkdMczROYW43bDZwc3FiYTZwclVLOHYrL2ZzL1d4MHR0U1c1VW1GcHNjMzlFWjFEZ2xFaGhCQkNDTkhwQ3N0SzJYbnlNR2ZTVXpFWWpWYnJLSlZLZk4wOThmUHd3dGxSZzhiZUFVY0hCNXdjSEhDMGQ4RFB3d3UxcXVNNVA5YnUyTUxHdlR2NTErLytoSmViTzBDTE5acFZOVFhOeXE5OGY2VS8vZWNWZkQyOWVQS2VwYTFlMTJ3Mjg5US8vNGFQcHhldi9lOWZyQjZmT25vc242ejZqblU3dHJZSVJ0ZnMrQkVITzN1bXg0MW43N0hETnQ1dFM4ZlBuY0ZaNDBUL3FQWVRLeFdYbFZKZFc4T25xNy9qaS9oVkdBd0dubnYwU1Q1ZDlSMXJ0di9JbEpGeFJBYUh0UWptbnJyL0lUNWI4ejMvNzUzWEdUdGtPSDk0K0RFQWF1cHFlZjd0MXhnL2JDVDN6bDNBbi8vekwvNys0ZHM4K2JNSE9Yc2hoVGUrL0pTSTRCQ2VmZWhYT0RscU9ueHZmMzM4dDR3Y01LaEYrY1dDZkpiKzVmZXRubmN0eVpYRTlTUEJxQkJDQ0NHRTZEVGwxVlZzTzNhUTR5bm5NSnViVDhKVktaWDBEZ29qM0QrUVFHOWYvRHc4c1ZOMS90ZlIrSjFiTVJwTi9PSDFmMXJLVnI3K0hvdC8rMWlMQkVadFphZHR5c2ZEaXkzNzlySjB3WjNOcHJnMmRUTHBIRVZscGN3WU03N1ZkcHdjTlV3Wk5ZWWZkbTBqcHlDUFFCOC9vREVZM25ZZ2dRbkRSN1hhL21WNmc0SDg0cUptWmM0YUo4dTYwTHppUWdLOGZXeEtxaFFaRXNheWw5L0F6VVhMaXgrOGhVS2hJRzdRVUk2Y09jVWQwMmV6NjhoQnRyWVN5RzE4N3pOV2J0MkVVcUd3UERSd2N0VHc3bDlldEFUMUwvLzJXWjUrNWUvODdKa25hZERybVRGbVBMKzU5K2Z0ampDM3A3U2luS2YrK1RmK2Qra3ZyV2IvdlpJdGlhbU9uVDNOczYrL2ZFMzlFaDBqd2FnUW9sVktoUktUdVdON2M0bGJpMUloZS84S0lSbzE2UFZzUDM2SUEyZFB0aGdKRGZUeVlWQmtYL3IzaXNMSnhxMVRyc1ZUOXoxRVhYM2o5aTVIejU0bWZ1ZFdBTDc0djljc1c3dms1T2Z4K04rZlkvVi9QZ0NncktMQ3NwMktOZk1uVG1YOTd1MnMzNzJkdTJiT3RWcG55LzY5S0JRS1pseXhEdkpLOHlaT0lYN25WdUozYnVPWGkzOEd3S2FFWGRRM05EQnY0cFIyN3k4cDR3TDMvL0czemNydW5idVErK1l0QkVDdjE2UHFRSkR2NWViT3pzTUhPSlY4amcvLzN6OVFLQlE4OGJNSFVTZ1VQTEpvU1p2bkxwbzZzOWw3czlsTWRXME5CMDRkNS9qWk14dzZmUkpQTnpmdW43K0kzTUo4OWh3OXpCMUhINk4zV0RqaGdjRnRadGx0aTlGb0pMZXdnUHFHaHFzNlgzUVBFb3dLSVZybG9GWlRxNWNQZWRFNmgrdXdRYmtRNHVhVFdaREh5bDFiS0trc2IxYmVKemlNS1VORzR1ZlJmaWJUem1JMm02bXNxYVpmUkJUT0dpZE9weVlSNU5zNCttaHVJMTJTbTZzclQ5N3pJSHFEQVRzcm4yM2hRY0ZFOTRwazdZNHRMSjQrdThYSVhtMWRIYnVPSEdCNDdNQjJNN2VHQlFReG9IZGZOaWZzNXNFRmQyQ3Z0bVBkamkzMENldEY3OUR3ZHU4eHhEK0FwUXNXTnlzTDlndXd2Tlk2dTFCY1Z0cHVPNWZsRk9UeG4yV2Y4dGhkOStHaGM4TnNObU0ybTIzZXJxYXBFK2ZQOHM0M1g5QW5yQmZEWXdmU095eWN3WDM3RWVEcmk0T2RQYisrK3dIT3BLVnc5R3dpcDVMT01XVmtYSWV2MFl6c1EzOVRrMjhSUW9oV3VXbWNKUmdWYlhMVHREMlZURndmUmpNVVZoa3Byek5SYnpCamFpc2RxZWcybEFwd1VDdlFPU3J4ZGxHaDZnRmZvbzBtSTl1UEhXTDNxYVBOcHVTRytQZ3hiVmdjb2I3K2JaeDlmUmlNUmw3KytGMSt1ZmhuVEk4Yno1blVaUHBlMmhQenlqMUZyWlZOR3oyVzN6M1lzaDdBckxFVGVmWHpqNndtSDlwMmNCOTE5ZlUyald3Q3pKczRsYjkvOEJZN0QrM0hRK2RHYm1FQjk4eFpZTk81V2lmbkZ0ZHZxazlZTC9hZlBFWm1iZzRoL29GdHRtVTJtM24ydFplcGEyaGcvWjRkZkxGdUZZVmxKZnp4NGNmNDYzdi9zYWsvVGFmQUR1b2J3OHJYM2tQajZFaURYcyt2L3ZZblBseXhITFBaakkrSEp5SCtBVXdmUFk3NzU5MXVVOXV0cWJzMEltcnJORzlicDJPTEcwdUNVU0ZFcTN5MGJoUlhWOUpnTkhSMVYwUTNaSzlXNCtQcTF0WGR1T1ZVMXB2SUtqUFNZSlFJOUdaak1rT3Qza3l0M2toSmpZbGdOeFZhaDV0M3FudDVkUlZmYjEzUHhlSkNTNW5HM29HNW95Y1EyeXVxeXdhczdOUnFKbzhjdzRvZk56S3kvMkJPSkoxandlVHBRUE9nNmNwOVJtMHhmdGdJM3YzbVMzN1l0YjFGTUxoNjIyYUNmUDBaM20rQVRXMk5HVHdVVHpkM05pZnN4dFBOSFZkbkZ5WU1HMmx6WDlveWVXUWMrMDhlNDR2NDFmenBrY2Zickt0UUtKZ3diQ1JxbFJwZkx5LzhQTDN4OXZERXg4T1RqMTVvWEQvNTBZcmxuRTFMNGFYLytUME85Zzd0anBwcUhCMnBySzdHU2VQSXgzLzlKd2FEZ1l1RitWekl5ZVpDZGhidXVvNzk3akNielZUVlZEY3JLeW90QVJxM3k3SEY1WHRweTltMFpQNzkyVWNkNnB1NE5oS01DaUZhcFZJcUNmWHdJYm53WWxkM1JYUkRvZTQrcUdUTjZBMVZXVzhpdFZnZUR2VUVEVVl6cWNVR0lqelZOMlZBbWxtUXgvSnRHNmlxcmJHVVJRUUVzM0RjRkZ5ZHVuN0d4SjB6NXJCcHowNmVlZTBmYUoyY0dSTFQzK1o5UmdIV3ZmVXg5bloyTGNvMURvN0VEUjdLdGdNSjVCVVY0dWZsRGNEaDA2Zkl6TTNoeVh1VzJqeTFWYVZVTVh2Y1JMNk1YNDI5Mm83NWs2WmF2ZWJWR0Rka09MR1J2ZGwxK0FEK1h0NDhjTnVpRmx1ODVCWVY0Ty9WdUYzTHc2MnNDdzMyOHljckw1ZERpU2Q1OXFGSGlRd0pJeVV6blJjL2VJdS9QL2s3Uy9JbGEzNy83NWZJeXJ1SXI2YzNnVDYrQlByNkVld1h3TERZQVlRRnREMWFhekFhS1M1dm5HYjgzTnV2Y2pvbGlUR0RoeldyY3pMNUhGcG5aOHZQb0QzQmZ1MlAwbDhPY01XTkk4R29FS0pOV2tjTlVkNEJaSlFVeUFpcEFNQmVwU2JVd3dmdFZhVGtGMWZQYUlhc011dmJZNGliVjFhWmtUNCt5cHRxeXU3UjVMT3NTOWlCMGRTWTRFNmxWREpqK0JoR1J2ZS9xaldHMTRPM3V3ZExGeTdtdlcrWHNYREtETlFxRlN0ZWU2OVpuWXNGZVR6eGYvK3ZSVG5RWmxBNGM4eDQ3TlYyS0p2YzYvSU5hM0YzMVRGdDlOZ085WFAydUVsOHZYNHREUVk5Y3lmWU5yM1hGa3Fsa3I4OCtpUi9lZlBmZkxNeG5sMUhEako2NEJBOGRXNVUxOWFTbEpIR3NiTm5XUC91cDgzT014Z01wT1ZrY2Y1Q0drRytmZ3pxRzhOYlgzL0crR0VqR0g5cDFEWWlPQlEvTDIrZWUrczEzbmoyZVVzRzN5dTkvTlN6NUJUa2NiRXduOHpjaTJUbVhpVGgrQkZMRnVBcEkrUDQzNTgvMnV5Y29ySlNYbnovVFZLek1talE2eTF0TDVrMW41aUlLUFljUFl4S3BhS3l1cHI0blZ1cGIyamdpL2hWM0RsOURrcWxFbWVORTZwcnpOSXJiaXdKUm9VUTdkSTZhb2oyQzZhZ3NveXkybXJxRFFiSnNudUxVU3FVT0tqVnVHbWM4ZEc2eVMvN0xsQllKVk56ZTZJR281bkNLaU4rMm83dnBYbWptWUVkeHc2eS9mZ2hTNW1Ub3lOM1Q1NUZxRzlBNnlkMmtmTVgwbENyMWNUdjNFcVFyeDl6eGs5dUZpeHJMajFRYXkyWWdzYnRRNjRVN0JmQUE3Y3RzaHcvbjU3R3FlVHozRFZ6THRXMU5WVFhOcS9mMnI2bEFCNDZOK0lHRDZPdXJzN21FVDVidVdsZGVlMlo1OWk0WndmYkQrNWpjOEl1YXVycWNITFVFT0wvMHoza0ZSV3lmT002VWpNelNNdkp3bUF3NE9mbHpTT0xsdkRkNXZYa0ZoYnczS05QV3RwdE1PaDU5TTU3K00wLy9zby9QbjZIdi8zNmFhc1BJWFJhTFRxdHRzVzJLMVUxTlNSblhrRG5vbTF4anFmT0RXOFBUOFlOSGNIQVB0RkVCSVUwYTN2bDYrOVJVVjNGYzIrL2l0bGs1djc1aTFpK1lTMmI5dTdpa1VWTFdQbDZ5d2NMbDEyNVQ2bzFoYVhGN2RZUm5VdGh2bklES0NGRXAvdGt3eXJTOHhxbnVpNmR0WUJ3djdhbnB3Z2hycCtiOWYvSDg0VjZhdlh5SzdzbjB0Z3A2T1BkT2RNenJ4ZXoyY3pHZzN2WmQrYUVwY3pYM1pON3BzN0J6VXBRMGRVMjdON0JHOHMrNWY5Kzg3K2NUVXRoV2Z4cWZEMjltVGhpRkgzREkvQjI5OERSM2dHbFVva0NNSm5ObUV3bURFWWpCcU1CbzlGRVZHaFlweVFlYjF3V0FBQWdBRWxFUVZTOTZjaWExSzVRWGxuSml4KzhSYitJS0tKN1JkSzNWd1E2RnkxYkR5VHd6MC9lUStQZ2lKMWFUYjIrZ1FhOXZzWGVzVXNYTEdiSnJIbkF0U1VKK3VpRmw5dWNTbXMybTlseGFEOGZybGhPZzc2QnYvMzZhYUo3UlZKYVVjNEgzMy9OdGdNSkRJMko1WC91L1htemJNWmZyRnZGbC9Hck90U1gxNTk1anVoTFNhOUU1MUZZZVdvaEk2TkNDQ0hFVGFEZUlJRm9UOVhkZjdZbWs0azFDVHM0bG56V1VoWVZHTUpkazJaMjJockh6cFNTbGNFYnl6NWw2WUxGRE83Ymo4RjkrekZsNUJnMjdObkIwVE9Kck51K2hacTZXc3MwWTJ2ak1wZW5rTDd5OUI5dWRQZHZPSjFXYS9VK0IvZU5ZZEhVbVFUNit1T20xZUxpNUl5TGt6UE9HZzNPR2llY05ScGUrdkJ0MXUvZXp2eEpVM0c2Tk5MODRoTy82L0FvNzhQUFA5UG04UzM3OS9CbC9HcHlDd3NZMFg4UVQvenNBWHc4UElIR2tlZG5mdjRvWXdjUDU0MHZQK0YvL3ZFQ243LzBhb3QvbTdZOEZEaDI5alRQdnQ1K29pUFJlV1JrVklnYjRHWWRpUkdpSjdwWi8zODhmbEcyV2VySkJnWFlkM1VYckRJWWpYeS82MGZPcEtkYXl2cUZSWExIaEtrdEV1SjBGMmF6bVoySER6QngrS2dPbjNmNVQ0VkMwVzNXdjNabnRYVjFxTlZxeTc2c2gwK2ZKRGF5RDQ0T0RoMXFwNzN6RWxPU2lOKzVsZHNtVFd0enhMS2t2SXlVckF4R3hBNjBsTlhVMVZKVFc0dVh1MGU3L2RBYkRKUlhWdUNtZFVVdCsyaDNPaGtaRlVJSUlZUVFOdEViREh5OWJRTXBPWm1Xc2lHOVk1Z2ZON0ZaOHA3dVJxRlFkRGdRdlh4ZTB6OUYrelNPanMzZUQ3TnhXNXNydFhkZWJHUnZZaU43dDl1T2g4Nk5FVmRzRytQa3FMR00ycmJIVHEyMktXZ1ZuVWVDVVNHRUVFSUkwVXhkUXdQTHRzU1RrZjlUMHBjeHNZT1lQbnhNbCswZktvVG9lU1FZRlVJSUlZUVFGbFcxTlh5K2VSMTVKVVdXc2lsRFJqSis0REFKUklVUW5VcUNVU0dFRUVJSUFVQnhSUm1mYjE1SGFXV0ZwV3pPcVBHTWpPN2ZoYjBTUXZSVUVvd0tJWVFRUWdpeUMvUDVja3M4TlhWMUFDaVZTaGFPbmN6QWlENWQzRE1oUkU4bHdhZ1FRZ2doeEMwdU9UdUQ1ZHMzb2pjWUFMQlgyN0ZrOGt3aUEwTzZ1R2RDaUo1TWdsRWhoQkJDaUZ2WThaUnpyTjZ6RGRPbHJVMmNIVFhjTzIwdWdWNCtYZHd6SVVSUEo4R29FRUtJVzVmc3RDMXVZV1pnejZtai9IaDRuNlhNWGV2S0E5UG40K0dxNjdxT0NTRnVHUktNQ2lHRXVLVTRPZnkwTDE1ZFEzMFg5a1NJcnFNM0dJamZ2NHRqeVdjdFpmNmUzdHczYlM0dUdxY3U3SmtRNGxZaXdhZ1FRb2hiaXF1VGkrVjFaVzFORi9aRWlLNVJXRmJDOHUyYktDd3JzWlJGQkFTelpQSXNIT3pzdXJCblFvaGJqYktyT3lDRUVFTGNTSjQ2Tjh2cm5LTDhMdXhKMTB0S1RhUDJVdWJVMXB3NGZaYkRKMDdlb0I2MTdkRHhrMlRuNXJWYkx6czNqMFBITzZmUFJTVWxuRTlONjVTMnVwb1pPSlo4anZmV2ZkY3NFQjBTRmMyOTArWklJQ3FFdU9Ga1pGUUlJY1F0cFU5d0dEL3Mzd1ZBVWxZR0pyTVpwVUxSeGIyNjhVckt5dmgyN1EvMDY5T2JoYk5uV0syVG5adkh1czFiY0hOMVpYQnNQMVFxVmF2dFpXVG5rR05Eb05pZVFIOC9Rb01DclI3YnRIMG5jY09IRXVUdjEyWWJTYWxwSkJ3Nnd2QkJBNjY1UDRubmt0aHo0QkIvZnVxSmEyNnJLNVZVbEJPL2Z4Y3BPWm1XTWp1MW1ubWpKeklvVXJadUVVSjBEUWxHaFJCQzNGTGNYTFFFZUhwenNiaVE2cnBhVGw5SW9YK3ZxSzd1MWcxMzZQaEpGQW9GNDBZT3QzcmNiRGF6Y2RzTzdPenNLS3VvWU5mK2cwd2FNN3JWOWxMVE0wZzRkT1NhK3hVM2ZHaXpZTFM0cExUWjhkcTZ1aFpsVjdvODJ0dTBudHBPalZxbElqMHJ1OVh6K3ZYcGZUVmQ3dFlNUmlPN1R4MWw5OGtqR0l4R1M3bVB1d2QzVFp5SnQ1dDdGL1pPQ0hHcmsyQlVDQ0hFTFdkcy95Rjh1Mk1UQUZ1UEhTQTZ0QmZxTmtiOWVwcmF1anFPbnpwTlRPOG92RHc5ck5iWmMvQXdlUVdGekpveWlZS2lJaElPSFNFOEpKaXc0S0EyMjc1eUJMRkJyMmZMcmowTTZSK0xuNDkzbStlKytOcWJMY3JlL2V6TFp1K1BuVHJOc1ZPbjIyekgycm1oUVlHTUhUbWNWZXMzdFZvL09pcVNsOTU0bTdFamh6TXhibFNyOWY3dlArOHdac1F3eG84YVlWTS91b0xCYU9SazZubDJuVHhLU1dXNXBWeXBVREFxWmdCVGhvekNUaTFmQTRVUVhVcytoWVFRUXR4eStvVkhFblQ2T05tRitaUlVsTE0yWVRzTHgwM2xWcG1zbTNEb0NDYXptUW1YQXE2OUJ3L1RvTmN6ZnRRSVZDb1ZGekt6MkxYdkFNRUIvZ3pwM3crOXdjQ0ZqQ3hXeEcvZ2dic1c0ZVZoUFlDMVp0M21MWnhMVGlVeUxBd25KNDNWT2xwblp4U3RUSlZ1R3R5KytOcWJ4QTBmeXVTeGNXMWVjOXVlQkJJT0hiRTZ0ZmJQVHoyQnlXVGlYKzk4UU56d29ZeHRaV1M0TFVhakVaUEoxT0h6Ym9TNmhub09uVHZOdmpNbnFMb2lRVmVvcno5elIwL0ExOTJ6aTNvbmhCRE4zUkxCcU5FTWhWVkd5dXRNMUJ2TW1HUmZ1WnVDVWdFT2FnVTZSeVhlTGlwVXQ4cTNSQ0hFZGFjQTVzZE41TU1mVnFBM0dEaWVjaDZOZ3lNemhvL3A4ZXRIS3lxck9IVDhCQ01HRDhURFRVZDFUUTE3RGg0bXlOOFBsVXBGUVZFeEsrSTM0T2pnd01MWk0xRW9GTmpiMmJGa3dUdytYZjRkWDM2L21udHV2dzF2ci9ZRG1vM2JkbkkyS1FXQWI5Zkd0MXJ2Zng1Wml0YkZwZFhqVFhWa21tNXJMdWJsMDZEWDB5ZWlsMDNYN082TUppTVhjbk00bTVIR2liUWtHdlQ2WnNlZEhUWE1HRDZHZ1pGOWJwa0hMa0tJbTBPUEQwWXI2MDFrbFJscE1Fb0Vlck14bWFGV2I2WldiNlNreGtTd213cXRneVNBRmtKMERqOFBMeGFObThyeTdSc0IySGY2QkVWbHBjd2RQUUYzcldzWDkrNzYyYlJqRnc3MjlwWVJ3ZDM3RDJJMEdwa3hjVHlGUmNVc1c3R2FCcjJldXhmT3gxWDdVNERvNGU3R1hiZk41ZXRWYS9udk45OHpiOFpVK2taR1dMMkd5V1FpL3NkdG5EeHpGbzJqSS9mZnVRaWRxN1pablJPbno3QnAreTRHeFBTMU9SQ0ZqazNUYlUxS2VnWStYcDQyQmRUZFZXMURQV2tYc3ppVGtVWlNWZ2IxK29ZV2RkeGN0SXlKSGN5UXFHaVpraXVFNkpaNjlDZFRaYjJKMUdKRFYzZERkSUlHbzVuVVlnTVJubW9KU0lVUW5TWW1MSUxieGt4aTNiNmRtRXdta25NeWVXUGxNZ1pGOWlVMkxKSXd2NEFldDVZMEl6dWJ1cnA2L3ZYT0I1ak5qUTlxUncwZFFuVnRMZCt2VzA5dFhSMExaazBuUENTNHhibEJBZjdjdC9oMnZsNjFodS9YclNlbVR4UXpKMDNBU2ZQVDlOdmF1anFXcjFwSFFYRXhkODZmeTZtejUxaSthaTEzM2pZSFgyOXZqRVlqT3hMMnMrL3dVWVlON00rTVNSTTYxUCtPVE5OdHpabnp5WXdZTXJCRDErMEtScE9KZW4wRGxUWFY1SmNXTi81WDB2aG5lWFZWcStmNWVYZ3hic0FRK29WR29GVEs3MHdoUlBmVlk0TlJveG15eW96dFZ4UTNsYXd5STMxOGxESmxWd2pSYVliMmpzSERWY2MzMnpaU1UxK0h5V1RpYU5JWmppYWRRYTFTb1hWeXhzVlIwK2EySmpmQ2tJRnpPcVdkdStiUHhZd1pqYU9HRmZFYmFHaG9ZUHpvRVd6ZnM0KzYrbnJtejVqSzZnMmJXYjFoYzZ0dFBQSHdnNnpkK0NQVjFUVTQyTnMzTzZaeGRDUWlQSlE1MHliaDQrVkZaSGdvRzdmdDVKT3Z2Mk5JLzFqU01qS3ByS3BpN3ZRcERPb1gwK0grSnh3NmNrMVplM055OHlncEsyUGp0cDFzM0xiVFVyNTB5V0lDTDIwWms1VnprVDBIRGxsZUE1YjMxME5lUVJZdjc5cUp3V2pFYkRKak1wc3htVTBkV3BmcXBYTWpPclFYMFNHOUNQVDJsZW00UW9pYlFvOE5SZ3VyWkdwdVQ5UmdORk5ZWmNSUDI3TkdLb1FRWFN2Y0w1QW5GOTNEemhPSE9YajJGTVpMUVlEQmFLUzBzb0xTeW9vdTdpRjAxa0JlY0dBQUFDZlBuS1dvcElURjgrZGdiMmZIOUluamlPa2RTWEJnQU9aMmZuM3F0RnJ1dldNaERYcTkxU0M5YVpiWjhvcEszSFN1cUZVcURoMC9BVUNBbnk5R2c1SENvbUs4UEQxYVRWNWt6ZUQrL1JnMVpIQ2JkZllmUGRicVZONkR4eHI3TUdYY0dIcjNDcWU4c3BLdlZxNXBWaWNqTzRlTTdKeG1aVHNTOXR2Y3g0NDZjVDZCNnRyYURwMmpWQ2pRT0RnUzVoZkFzTjc5NkJVWUxBR29FT0ttMDJPRDBmSzY3cG5sVGx5NzhqcVRCS05DaUU3bjVPRElyQkZqaWVzM2tNUUxLWnhKVHlXN01KK2UrRml6cHJhV0xidjIwamN5d3BMRVI2RlFXQUxWZ2YyaTIyMURvVkMwR0JVRnFLcXVKalA3SWxrWEw1S1dtVVZ4U1NrNnJaYWhBL3N6c0Y4MGhVVWxKSjQ3ejVaZGU5QWJETmlwMVhoNWVqQnBUTnRUYnkvVE9Ecmk2ZEgyM3BnYVIwZXI1V1hsRlp4TmJreW81T0xzaktlSE80b3JwckZlbVlGM1I4Sis5aHc0MUt6OHpZLy9pNk9EZzAzOXRZV2IxcFBxbW80OThEQ1p6WTM3NUthbmNqbzlGWjJ6QzZGK0FZVDdCZEluT0F3WGpWT245VThJSWE2WEhodU0xaHQ2NHRjSEFmS3pGVUpjWHpybnhxUXZZMklIWXpTWnFLcXRwcUs2R29PcGE1ZCtsSGZpTTlaMW03ZGdNcHVZT1hraUFHYXpHYVBSaEZwOTdRLzY4Z29LV2JsK0l6NWVYdlNKNklYUFNFL3M3ZXp4OG5USFhhZkQwOTJkdmxFUkdBd0dNckp6dUpDWlRVNWVIZ0YrUGkzYXNyYnZhRWVtNlRZOVg2VlNFUjBWaVp2T2xaTFNzcXUvUWVDSmh4Njhwdk92Tkh6UVZFYldwRkZkWDRmWjFEZzkxMlJ1elBwc01wdW9xYStqdExLQ2tzcHlTaXNyTVZyNXQxaGVYY1hKMUNST3BpYWhWQ2lJQ0FobVlFUWYrb2FHWTYrMjY5VCtDaUZFWitteHdhaHMzOUp6eWM5V0NIR2pxSlJLZE01YWRNN2E5aXRmWjhjdnRzeVdlalYySk93bk9TMGREemNkcXpkc29xS3lpdkxLU21aTm1jaUJJOGNvTEM2eHVTMXIrM2hHaG9meDIwY2Z0aVExYXBwTVNLVlM0ZUdtdzh2VEEyOVBUOGFOSEU1RVdHaXI3Zi9xZ1h1YnZVL055R1R6amwzRTlJNWl3dWlSQUJ3NWVRcGZiMitDL1AybzF6Znd6ZXA0VENZVEMyYlB3RTM3MDg5Tm9WQnc5TlJwNG9ZTkpmN0hyYTMrM1Z3NUNub3Q5V3lsQkFaRjlyV3BydGxzcHFLbW1wTEtjaTRXRlpDZWQ1R00vRnpxR3VvdGRVeG1NOGs1bVNUblpHS3Z0aU1tTElJeHNZTmtmMUVoUkxmVFk0TlJJWVFRUWxpbmNYUkU0NmpCeGRtSm9BQi8zSFN1UklXSFlXOW5SMjFkWTFDVGxwSEorWlJVWW5wSEVSb2MxS0gybTJiWG5UdzJqaUVEWWlrdUthV29wSlNDb2lMeUM0dW9yS3B1dHJiVW1xYlRjUlBQSmJGMTkxNGlRa080YmVZMHkxclZnOGRPTUdyb1lNdlU0anZteldiWml0V3MyN1NGQmJPbUU5YWs3MVBHeFdFMm0xc05SbThHQ29VQ25iTUxPbWNYd3YwQ0dSTTdHSlBaVEVGcE1lbDVGem1ibVVaNmJvNWxlbm1EUWMveGxITWNUemxINytCUXhnOFlTb2lQZjVmZWd4QkNYQ2JCcUJCQ0NIRUxtVEI2SkJQalJsazlGdE03Q2dDOXdVREN3Y080NlZ5Wk4zMEtkbloyRkJhWGNERXYzNmIxcEFBblRwOGxQU3NiVDNjM1BOemM4SEIzSXpqQUgzc3I2MHpiWWpBWTJMbzdnVVBIVHhBUkdzTHRjMlpoTm9QQjhOTlVWWlBaYkhudjcrUERvamt6K1Q1K0E4dFdyR1p3LzM1TUdEMEtaeWNOQ29XaVE4bVNiaFpLaFFJL0R5LzhQTHdZRlRPQWl1b3FUbDFJNW1SYU1ybkZoWlo2U1ZrWkpHVmxFT29id0l6aGNRUjUrM1pocjRVUVFvSlJJWVFRNHBaaVN6QzJhOThCeWlzcnVmZU9oZGpaTmE0M1BIWDJIQW1IanVEczdFUmtHMU5yTHlzckx5ZXZvSkN6eVNrWUREL3QrYTNUYXZIeTlNREh5eE52VDAvQ1E0TFF1cmhZYlNNcE5ZMHR1L1pRVWxiTzJKSEQyWFBnRUsrODgzNkxlZ2VQSHVmZzBlUE55a1lNSGtoaGNRbEhUeVp5NnN3NStzZjBaZHFFY2RpcGUvNVhIMWRuRjh1NjU3eVNJbmFmT2tyaWhSVEx2cklaK1JmNUlQNTdCa1gyWWRyUTBXaWRuTHU0eDBLSVcxWFAvMFFXUWdnaFJBdDZ2WjdjZ2dKeWN2UEp5YzNEMGNHQnVkT25rSlZ6a2YxSGpqRmk4TUJtVTF3bnhvMGlQVE9iTlJzMjgvQTlTOUM1dHIyT2RrTGNLQ1pjR29FdEs2K2dxS1NFd3VJUzhnb0t5UzhzSWkwakU3UFp6Tks3RjFzTlJnMEdBMGRPbk1Ka05uUFBvZ1dFaHdRektMYmx2cVJ2ZmZ3WmcvdjNZOHlJWWMzS25UUWE3TzNzdUpDWnhZR2p4MUVvRk0wQzBUVWJON05tWSt0N3FmWVVmaDVlTEo0d25TbERScEtRZUp5anlXY3hHQnRIa1krbm5PZE1laG9UQmcxalRMOUJLSy9JTEN5RUVOZWJCS05DQ0NIRUxXVGQ1aTNrNU9WVFhGS0syV3hHb1ZEZzVlSE9nSmhvU3NyS1dibCtJMTRlSGt3ZU84WnlqdGxzeG1BME1uWENHTDc4ZmpXck5temlnVHNYMlR6bDFVM25pcHZPbGNqd01FdFpnMTVQZm1FUmdYNStWczlScTlYY2VkdGN6R1l6Nmt0QnBKdXJxOVc2RHZiMnJSNExEd2ttUENTNFJYbGIrNHcybXdKOGVjOVpLMlUzRXcrdGpybWpKekJ1d0JBMkhkcEg0b1Zrb0hGTjZZK0g5M0V1STQxRjQ2Zmg0YXJyNHA0S0lXNGxFb3dLSVlRUXR4Q0R3WWlQcHllRCs4VVE0TytIbjQ4M2RtbzFKV1hsZlBUbDF6VG85ZWoxQnQ3NjVMOFlERWIwQmdOR1kvT3RSTEl2NXJMMzRHSEdqaHplb24xcjI3RmNMWlZLWlZONys0OGNZLytSWTYwZUh6WndBRE1uVDdDODE3bHE4WEIzdzlQREhWZFhMWGZkTmc5UEQzZVNMNlFEOEk4MzMyblJocld5bTVIT1djdWRFNmN6TWpxV0gvYnZKcStrQ0lDc3duemVYck9jbVNQR01xeFBQM3JleWxvaFJIY2t3YWdRUWdoeEMxazRlNGJWY2c4M0hmMzY5RWFsVXVLbWM4WFIwUkZIQndjYzdPMHRmOXJiMitQZ1lNKzNhK0pKT0hTRUlRTmltMlhPQlZwTmptU0xIUW43YmU1dlIzaTZ1emQ3MzNTZlVEdTFtcWhlWVFCRWhJWGk2TkIrZ3FYVTlFd3VaR1pkYzcrNlVxaHZBSS9PdjVPRXhPTnNQYm9mbzhtRTNtQmdYY0lPem1kZTRMWXhrOUU2T1hWMU40VVFQWndFbzBMY0FFMUhGZFRLYTk5VVhnZ2hyb2M1MHliYlhNOXNNamNMUkYyY25QRDI5TEE2V21xcjArZVRjTGtpQU9yWHAvZFZ0OWRSd1FIK0JBZTB2KzFKWkhnWXhhVmwxNzlEMTVsU29XQnMvOEZFQmdhell0Y1c4a3VMQVVqS3p1RHQxVjh6UDI0aU1XRVJYZHhMSVVSUHBqQmZUcTNXdzNUVzV1Q2lleG9VMExHdEFicmFhOTkvUVdsbEJRQlAzM2svT3VlMkUzOElJY1NWNVBkYXo5YlZ2OWNNUmlOYmp4NGdJZkVZVGI4WURvcnN5NXhSNDNHNGxGVlpDQ0d1bHNKS29nRkptOVpKa2xJdlVGbFYxZFhkdUc1MkpPeTNhVXBTZFUwdG0zZnNJaXZuNHFYM05kZTdhOTJld1dpa3NxWWFBQVhnb3BFVStrSUlJYm9YdFVyRmpPRnhQRGhyUWJNSHBzZFR6dkh1Mm0rNDJHUy9VaUdFNkN3eVRiY1RwR2RsOCszYWVFSUNBN2h2OGUzZFlrUHROUnQvSkRzM2wxL2NlN2RsajdncjkyQnJpN096VTdPcFVYc09IQUt3bXBHd3FicjZPZzRlTzRHbnV6c1g4L0xadGY4Z015ZFBwSDkwbjQ3ZlJBK1JubmZSa2tZL3lOc1hsYVRPRjBJSTBVMkYrd1h5K0lJbC9MQi9GeWRTendOUVVsSE9oL0hmTTNYb0tPTDZEZW9XMzNPRUVEMkRCS09kSUN3NGlQN1JmVGwxOWh4SFQ1MW02SUJZbTgrOTFxeURzWDM3c0dEVzlHWmxSY1VsbkRwN0RvQjFQMjdsOXRrekFkaThjN2ZON2ZyNytselZPaDNMTHlpRmdxRURCMUJRWE15YWpadXBxcTVtOUxBaEhXNnZKMGhNVDdHOGxyVTNRZ2dodWp0SGUzc1dqWjlLVkZBSTZ4SjJVSy9YWXpTWjJIUW9nZFNMV2R3K2Jpb3VHa2x1SklTNGRoS00ybWpmNGFOdFRqbFZLQlNvVkNyeThndllzbXRQcS9XbWpoL2Jvc3paeVluQi9mdTFLRCtma2taaGNYR3J5U0F1ajFaZWFkZitnN2hxWFJnN1lqanJ0MjdIMjhPRGNhTkc4T2Vubm1oV3I3cW1odGZlLzVpUlF3Y3p6VXEvcnNibFlMUnhYemdWODZaUEpkRGZqejRSdDJZUVZscFp3ZkdVeGdjREtxV1MyUERJTHU2UkVFSUlZWnNCdlhvVDdPM0hkenMzazEyWUQwQktUaFp2cjE3TzdlT21FQlVVMnNVOUZFTGM3Q1FZdGRIeHhETVVsNWEyVys5WTR1azJqMXNMUmwyY25heW13aThycjZDd3VMalZOUG5XZ3RHY3ZEek9KQ1V6Yy9KRWhneUlKVHMzajUzN0RoRGc1MHRFV1BOZkd2bUZqWHVMQmZqNnRObG5hOW9iMGQyNGJRY2J0KzJ3dkYrL1pUdkJBZjQ4Y05jZEhiN1d6Y3BrTmhPL2I2ZGxjL1NSMGYwbGNaRVFRb2liaXJ2V2xZZG0zODcyWXdmWmZmSUlacUM2cnBZdmZveG5jRlEwTTRmSG9YRnc3T3B1Q2lGdVVoS01kdENWbzR2ZGljbGtZc1BXSFhpNDZSZ2NHNFBKWkdMbTVBbGs1VnhrOVliTkxMMzdUdlQ2bjdJeHBtVTBKaVJTcTFUa0YvNlVtTURGMlFWbkowMkw5cHVhUG1HYzFYSzl3Y0QydmZ1STZoVk9lSEJRczJOYUY1ZXJ2YldiamhuWWRHZ3Z5VG1aQURnNU9ESmg0TEN1N1pRUVFnaHhGVlJLSlZPSGpxSlhRQkFyZG0yeEpPVTdsbnlXcEt4MFpvOGFSMng0RkxLU1ZBalJVUktNZHBLaWtoTHE2aHNJOHZkclZtNHltVkRlb0lRMSt3NGZKYStna0VWelp2SFp0eXNJQ3c1aTh0ZzQ1cytZeXJkcmZ5QTNQNTlWNnplMU9PKzdkZXVidlo4OE5vNjQ0VVBKeWMzajArWGZXY3IzSERoa0dZMXRMU2h2ME92WnZuY2ZnWDYrakJneXFCUHY3dVpoTUJwWnMzZTdKZkdEVXFua3Jza3o1Y214RUVLSW0xb3YveUFldjIwSjYvYnQ1UFNsZkFqVmRiVjh0Mk16aDgrZFp0cXcwUVI1KzNaeEw0VVFOeE1KUnE5Q2NVa3A1WldWOUFvTkFSclhSMzY2L0R1OFBUeDRjTW5pWm5WUG5UM1B0ajBKekpnMG5wamVVVmJieXk4c2FuUGFxeTFKamk1UHg0MElDeVc2ZHlRWjJUa2NPSHFjd2YzN0VSd1l3R05MNzZPK29YRlVkUHpva1VSYzZ2dVZtZ2FmYmpwWFpreWFBTUNtN1R1SkNBMGhzbGM0QUhxOW50cjYrbWJuYWh3Y3NGTTMvcE82bkQwV29LS3lDaWVOQnJWYTFlNTkzTXhNWmpPSkY1TFpkdXdnSlJYbGx2SjVveWNRN2hmWWhUMFRRZ2doT29lVG95TjNUWnJCK2F3K3JOdTNrNHJxeG0zdEx1VGw4RUg4OThTRTltTHEwRkY0NmR5N3VLZENpSnVCQktOWDRldFZhekZqNW9tSEhnUWFrL1lFK3ZseElUT0wrdm9HSEJ4KzJyajZRbVlXMVRVMWJVNVJkWEYyWXRqQUFTM0t6eWFua0Y5WTFPcWEwUjBKK3kydlU5TXpVS3RVekpveUVZQzRFVU01ZWlxUjNmc1BNbi9HTkRTT2pwWmcxRjJuSS9EU0NPNXI3My9NbU9GRHJZNWlPanM1TVh4UVk3ODJiZCtKdjUrdjVmMlJrNGxzMkxxOVdmMVpVeVl4ZEVBc2FyV2Fob2FmcGdOdjNiMlh6SndjSGx0NnZ5Vll2VloxRGZYa2xoUjFTbHRYelF5MURmVlUxbFNUVTVSUFVuWUdOWFYxbHNOMmFqV0x4azhqSnJSWEYzWlNDTkZUS0JWZ01uZDFMOFQxb0x3SjU3ZjJDUTRqekMrQXJVY1BjUEJjb2lVL3dwbU1OTTVtcEJFWkZNcUl2ckZFQllXaTdHWmJ3WmpOWmt4bUV5cGx6MzVJTHBvem1vd29GY3JydGpXUndXaEVyWkovVXgwbHdlaFZpQXdQNWZDSlUxek16eWZBdDNFNlNuQ0FQMmtabVdUbVhDU3FWNWlsYm5wV0ZocEh4eGJUZDV0eWRuS3ltakczcUtTVS9NS2lWclBwTmcxR3g0NFlocitQRDI2dXJnQzR1cmd3ZWV4b1FnTGJIcEdycnFtaFFhOXZzMDViL3ZmWGp3THd6N2ZlczVRNTJOdGJBdC82aGdhU1V0UG9GUmJhYVlFb1FHNUpFWjl1V04xcDdYVzJZRzlmNXNWTnhNL0RxNnU3SW9Ub0lSelVDbXIxRW8zMlJBN3E3aFdzMmNyQnpwN1pJOGN4S25vQVc0OGU0TlNGWktBeGIwSnlkZ2JKMlJtNHVXZ1pFaFZObitBdy9EeTh1c1VlcGRzTzd1T2ZuN3pIK25jL3ZlcUFkTVl2NytlUlJVdTRZL3BzUzFsWlpRVXZmZmcyOTgrN25kZ28yL2RYTDYrcVpOWFdUZHcxWXk0YXgydGYwbE5hVWM0bnE3NWx4cGdKeEVaMmZKdSs2MjNmaWFQb1hMVEVSTFNjTVZoWVdzS3FyWnVZRVRlZTBBRHIzMkZyNm1wUktwUTRPamdBalQrTHB4OTRoT2x4MXZPWlhEYjdWMHQ1OHA0SG1UTitjcnQ5UEhIK0xEL3UyODN2SHZ5RkRYZlU2TTFsLzZXNHZKUVhuL2hkcy9LOXh3N3o0Z2R2c2VLMWR5a3VLK085YjVmeHE3dnVJY2pYMythMmV6SUpSbTFrTnBzc0g2Q1J2Y0k1Zk9JVTUxUFNMTUZvVUVEalA2ak1uQnhMTUpwZldFUlZkUTJ4Zlh0Yi9mQzkvQlNSVGxqeXIxS3BLSytzNU5EeGswM0sxT1RrNVpPVGw0Kzd6aFV2VDQ5cnZzNlY3TzNzV3BScE5JN1VYaG9oUEhYMkhIcURnVkZEQjNmNnRidWpRQzhmeHZZZlRFeFlwQ1J5RUVKMEtwMmprbHE5c2YySzRxYWpjN3d4dVNXdUZ3OVhIWXNuVG1kcy84RnNQMzZJODFucG1NMk5EMDdLcWlyWmR1d2cyNDRkeEVYalJHUmdDRkdCSWZoN2V1R3UxYUc2UVhrMWJnUzFTbzJiMXBYZi9mc2w3cDQxbi92bUxiUXBiMGgrVVNIZmJJeW50THljcCs1L3FOVjZYNjFmdzJkclZqUXJHeElkeS8vOTVuK2JsUzNmc0k3dEIvZFJVVlhWYmpCcU1wazRrNWJDZ1pQSHFheXU0amYzL2J6ZC9sNExnOEhBNjE5OHdvUmhJNjBHbzUrdlhjbm1oRjA0YTV4YURVYTNIOXpIaHl1VzgrMi8zcmI2UGRSV1dYbTVyUjQ3bFh5T0gvZnQ0YTZaODFxdG8zRjB4TXV0Y1RwNmFVVTVXdy9zWmVtQ3hTM3EyZG5aWVRLWjBCc011THU2WXFkVzg5aUxmK0hKZXg1azZxak8yVnJ4WmliQnFJME1SaVBxU3lON1lVRkIyS25WSktWZVlOS1kwUUNXb0RRbk44OXlUbXA2QmdDOUk2eFAwelJlV2xmcFlILzEveU0xdFduN3psYVA5WTdveGZTSnpaOFlYUTZHTy9zcHBiTkdRM1ZOTFdhem1ZTkhUeEFXSEVSd1FPYysvZEhZT3hEbUY5Q3BiVjROSjBjTnJrN09lTHE2MFRja1RMWnVFVUpjTjk0dUtrcHFURFFZWlhTMEo3RlhLZkJ4NlJsVCsvdzl2Zm5abE5tVVZWVnkrUHhwamlTZG9icXUxbks4cXJhRzR5bm5tdTIvN2VucWhyZWJCNTZ1T2h6czdYR3dzOGZCemc1N3RSMzJkbmI0ZVhqaDdOaDJodi91d3NYSmlUOCs4amdEKzhUd3pqZGY0SzdUTVgvaVZBQ3FhbW9vYlpKUG9pbU5vNGE0UVVNNW41SEdoZXdzeS9mTnB0eGRkY3lkTUlWeFEwWll5bFp0M1VoVlRVMnplcG01RjltY3NKdFhudjRqejczMUt0c1A3V1BTOE5GV3IvdVBqOS9sOE9tVFZGWTNaa2Z1WnlVNDdHdy83dDlEYlgwZGQ4K2UzK0pZVXNZRnR1emZ3OFRoby9qcWg5VU1pZTVIZEsrVys3T2ZURHBIVEs5SWF1dnJxSzF2SFB5b3E2K2p2S3JTVWtmcjVNeitrOGQ0NGQwM1dQMmZENndta1h6NCtXZmE3VzliZFVZUEhNTC9lK3czQUh5M2VUMDZyU3R6SjA1cFVjL1J2bkg1bnNGZ1FPZm16dk8vK2grKyttRU5Gd3NMMnIzK3JVQ0NVUnZWMXRYamRHbnFoRnF0SWlRb2tOVDBEQ29xcTNEVnV1RGdZSStyMW9YYy9BTE1aak1LaFlMa3RBdW9WS29XKzN0ZWRubDZiRlYxamRVOVF3dUxpd0hyKzRsYVl5M0RiVjVCSVI4dFcwNUlZTXZBcmU1U0FpTDdhd2lHaTB0YTdyM3FxblVoSXp1SE0wbkpsSlNWTVcvRzFLdHV2elYrSGw3OGZOYkNUbTlYQ0NHNks1VUNndDFVcEJZYnVyb3JvaE1GdTZsdXlqV2piWEZ6MFRKMTZDZ21EaHBPVWxZNjU3UFRTYzdPcEtxMmVlQmtOSmtvS0N1aG9LeWsxYlpjTkU3OGR2SDlIVjZMTitPWDk3ZGJaL2F2bHJaNmJNS3drZnp4a2NmNVptTThuNno2MW1xZEQxY3M1OE1WeTF1VVAzamJIYno5cDc4UzZ2L1R5TjdPdy92NXo3TC90dHVuUi8vMko2dmxsNmVYL3JCekc1VTExZnppanJzQjBEci9sSlBFWURUeThpZnZzWGpHYktKN1JmTDQzZmZ6eHBlZkVoRVVRb2gveTFIR3cvUSt5aFlBQUJoeVNVUkJWS2RQTWp4MklLTUdET2FsRDk5dXQyL1h5bUEwOHMzR2VCWk9tWUc3cTQ0alp4THg4ZkFrMk0rZkJyMmVWejU5bjlqSTN2emg0Y2Q0OGYwM2VlSGROM2pqMmVmeDlmeHB5WlBlWU9EdzZaTlUxZFJ3NTlPUFc4cmZYdjRGYnkvL3d2TCtveGRlYnJjL205Ny92TlZqUCt6YXhuK1cvYmZOT3BlVmxKY1J2M01ydjc3N2ZoenM3RW5KeWlBeStLZnYvbzcyamRPSjZ4c2FLSzBvcDdDMGhMREFZQXBMaS9uZys2KzVmOTd0bGluSHR5SUpSbTFRWDkrQVhxL0h4Y3ZUVWhZV0hFUnFlZ1lwNmVrTTZSOExnSStYRnlrWDBpa3VLY1hKU1VOMmJoNjlRa053c0xlMzJtNU5iZVBUbkpLeXNtYnJQNi9VMXJIMkhEaDZERWRIQjRZTWlLV210cmJac2RLeXhpZDBydGV3LytlN24zM1pvc3hOcHlQeFhCSTc5dTRuT2lxeTAwZEZoUkRpVnFWMVVCTGhxU2FyekNnanBEYzVlNVdDWURjVldvZWVNMDMxU21xVmlwaXdDR0xDSWpDYnplU1dGSkdVbFU1MllUNEZaU1dVTlJuSmFrMVZiUTFWdFRXNHVYUnM1bEZyd1VodVVRSFB2ZlVxWnJPWjZGNlJQUDNBSTFiclhSNkFtRDF1RW5HRGhyWTQvdkR6ejNEbmpEbE1qeHR2S1RPWlRQemloVC9nNHVSTVdFQlFpM1BncHdBb0t5K1hZTC9tMzQ5U3N6Skp6cnpBekRFVG1wVTNEYXpUY3JKdzF6Ym1CeW12cWlMazBpd3hzOW5NcTU5L2hOYkptYnRuTlk0NlRodytpc1NVOC96aGpWZDQ1YmQvSU1DbitiWTczLzdyYmNzMDRoc1JqTWJ2M0VxRFhzK1NXZk9vcWF2bDVZL2ZaWHJjT0I2Ni9TNysvZG1IRkphVThOZkhmd3ZBMHc4K3d1Lys5UksvLy9kTC9PTTN6MWo2dnVmb0lkeGRkWHp5dDFjczdkNzU5T004dnVRK0pnei9LZUduMXNtWnJMeUxOdlhMMm5UZHk2UFkxbzU1dXJuaDFHUzAvcE5WM3hMczY4KzAwZU5JemtqbjF5ODl4NTB6NXFCU3FTZ3NLU0U3djdHTmg1OS9GcVBwOHF4SWU3emRQZkh4OEtTNnRrYUNVZEcyb3RMR0ozWmVIaitsS1E4TGJ2eVF1WkNSMVNRWTlTUWpLNXVLcW1xeTgvSWFQK2g2dDV4ZWNGbEZWV002OUhHalJqQmg5TWdXeDFkdjJFeml1Zk90N3VscGJjdVg0NGxuY05WcTZSVWFUR2w1T2FmUEp6TjI1SERzN2V4YUJLTVoyVGtBK0hwN3Q5ckhLK1VWRkpLWmM1SEk4RkJ1bXptZC90R05DL1RMS2lvc0g5emVuaDZZeldhcWEycVlOcUZ4YXJEUmFFUWxHY2FFRU9LYWFSMlU5UEZSVWxobHBMek9STDNCTEZsMmJ4SktSV095SXAyakVtOFhGYW9lTmlMYUZvVkNRWUNuTndHZVAzM25hTkRyS1N3dnBiQ3NoUExxS2hyMGV1cjFEZFRyOVpiWDRmNkJIUTVFZ1JhQjNtV2ZyZmtlVDUwYlJXV2xGSmFXVUY1VjJlYTZTcTJ6TTFwblo2dkhkQzdhWnRlcHFtbWM3dXJpN05TaXJvdVRzeVZoVFY1UkliOTQ0UThNNlAzLzI3dlB3S2pLYlkzai81bEo3NFEwQXFHWEVHcW9oaXFDZ29EU0ZMbEd4SUxLdFNDS0tPaFJFQnZnOGFBY1FFQ0txRWdWUkpFcXZVazdkRUhwUFNRUVVvQkF5dXo3WVdCSW1UUU9qdGY0L0Q2UlBYdG1kaVlFNXBuMXZtdEYwcmQ3TDZwVnFBakExcjI3bVA3RGQzbkNhTG5RTXZoNDJhN2hVbktTUGVnbXA2YmdXNlVhaG1Fd2Z0YlhIRHB4bkg4TitrZU83VmYvKzhoakpDUW1NbURVY0lZOC9UelJOV3ZaYnl2S2Z0YUNHSWJCZ0pIRHliSm1NV2J3c0FJZjcxSktNbC85TUorZTdUdVJsSkxDd3RVcmNIVjFKYlp6VjZiTW44MmFiYjh3dU8vL1VpWTRCQUJQZHc4KzZQOGFnMGVQcFArSVlRenM4d3d4OVJxd2JmOGUyamR2algrdXZ4TWU3aDU1amhWVlFVdHhIZDMyK2xQOWFOdTBHUUE3RCs3bjUxODJNdnIxdDhuS3ltTEsvTmxVaVNoUFpLVXF6RnV4aE9CU2dWU0pxTURCWTBkNHF0dkQxSStNSXFSMEVIN2V0MThJS21rVVJvdmd6TG56d0sxOW9RQmhJY0Y0dUx0elB1SFdlSkdZUmcxb0hkTVVpOFhDekFVL1lEYWJxWkhQZmxHQWl4ZHRJVGN3d1ArT1hHZG1aaFpiZCs0bU9TV0ZKM3M5ektidE8zQnpkYVZKZEQwQVhGMWNxVjZsTW42K1BsaXRWbmJ0MncvQWpqMTdhZE04QnJQWlRQM2FVWVFFNSt3QW0zRGpPamR2L3c4YnRtekR3OTJkSnRIMUNBd0lBR3ovbWFTa1h1YjN3MGVwV2IwcUthbTJUenJyUnRYRXo5ZjJ5L2J6dWcyY094K2ZadzZyaUlnVW44VUVZYjRXd256MUlaLzhkYm01dWxJMktJU3lRU0ZPZWI2dCszYXpmZjllZWovUWpVbnpadkpZcDY2TW0va1ZZOTk2OTQ2TWVibTVmOVBYSzI5NGJkMm9LYTBiMlFvUFlVSEJmUGp5SUNiTy9aYVhQaHBLcDFiMzhOS2pmYkJhclE2WEkwOFpmcXZLZXlrbG1ZQnNsVkVmTHkrR2poL042Ymc0WG5xMEQwbXBLU1NscHVTNGY1OHVQZmhpM2l5R2ZEYUswYSsvN1hBZjV1MHdESVA0eEl0WXJWYXlyTllDdytqRnBFdGNTYnZLdE8vbjh2V2lCV1JtWnZKT3YvNU1XekNYaGF0WDBMWnBNNnBHVk14VGlYemw4YWVadm5BZXc4Wi9Tb3NHamVuWnZoTW04bFlzRTVPVENteElWSmpzQWJNZ3VaZC9iOTcxSHd6RDROV1AzOGRxdFRVN3Zma2FONDl1Qk5pVzUvNjBiaFdWeXBXbmF2bUt0MzJOSlpYQ2FCRWNQbllNZ0VvVnl0dVBtVXdtbnVqMUVLVkwzYXFXM216SGZUVXRqV01uVDFHbFl2a0NXM1NmT0dOYlBoQVdjbWYrRVhaeHNmRHdneDJaK3UwY1pzeGZ5T1VyVjdpNzJWMzIwciszbHljOUgrd0UySmIrSmlZbFU3NXNPSnUzLzRkVFo4N1NyVk1IT3Q5N2ErUDFxYlBuV0xKeU5mRVhiSHRYQXdNQ2lLcFJEVThQRDliOXNwV0VDeGVKdjNDUnhLUWtETVBBeGNVRmk0c0xxemZhbGhYZnJMemFYcE5yWEhDd3YxUkVSRVRrajVaeTVUS2ZmajJWUnpzOVNJQ2ZyUWpRTHFZRjgxY3VZOWJpSDRudDNQVy9mbzRyTjFhZ2VYdm1yWXpldE8vdzd3QkVSOVppL0Z2dnNYRDFpbHZqOERMU2NYY3JlTGxtWW5JeUFiNjJDbUR5NVJUOGZIeXBXYWtxQXg5L2hwNnZ2WkR2L2Y3NTJsdmMxNnpsSFF1aVlLdXNUaDArQ2dPajBQRjlWY3RYWk1iSXp3anc4ZVg5U1dNeG1VdzBxOStRSGIvdTVhSDdPckp1eDFaVzVsT2hYRHBoT3ZOWExzTnNNdEgvbzJFT3o1bjIvVnltZlQ4M3g3Ri9QT2Q0WmFFam82Wk9ZTlRVQ1lXZm1NdEQ5M1drWmNNbXVMbTY4dmEvUDZGRmcwWjVYbU4zTnpjODNUMDRlZTRNSHU3dW5JMC96OW40ODV5SmorTnN3bmxpNmpVa3RsT1hZajkzU2FFd1dvaExTY2tjTzNtYU1xRWhlU3FZUVlHT1I2WHNPL2c3VnF1Vk9wR1IrVDd1OWV2cEhEbCtBbDhmSDRMdjRNaVZVdjcrZE92WWdaa0xGbUkybTJsY3YyNmVjOWIvc3BVTlc3WlJyWEpGSHVueUFOdDI3bWI1MnZWODhjMU11dDNmM3Q1d3lXUXlrWko2bVlaMWExT3ZkaFRob2FGWXJWYkdUUDZTcTJscGhBWUhVYkY4T1pvMWJraVowQkRjWEYzNWN2WThQRDA4aUt4YWhlMjc5M0RreEVtcVZDaFA2dVhMOWtxcWlJaUlpTE1ZaHNHb3FSTUk4UFdseDczM3MyYmJGZ0RNWmhNdnh6N0JHNStPcEc2Tm10VEpOUnYwN2JIL1l1dmVYZmsrYm40TmpBYU1IQTVBYk9ldVBQNUE5eHkzcmRxeWtaL1dyYVoyMWVyMDZkS0RibTNiMjIrN2ZQVUtQbDc1QjluckdlbGN2WmJHOEFsajdNZUdqaHZOQi8wSDRlL3JhOStQK3YycTVaUU9LRVhMQnJZNTlXZmk0emg1N3F5OU1uc25GV2N1YWxCQUtkWnUzOExlUXdmNVl0Z0lUQ1lUTHozNkJDYVRpV2Q2OUNyd3ZqM2FkUURJOFhyZGxOK2MwVTI3ZGhUNTJ2cjFqSFc0TnppM3g5OThOY2ZYSVlHMmZaOFQ1MzZMcTRzTFQzZC9CTEF0MzkxMThGZDc4THlla2M2RU9UTUFXMmZrc3FGaGhBZUgwank2RWZWclJCWDVPa3NpaGRGQy9MeCtJNFpoMExSQk5KZXZYT1hUU1ZPS2ZOLzVpNWN5Zi9IU0hNZjY5T3hCUk5sd3R1L2VRMlptSnJVaml6Nk0ySnB0Q2NUcEd5Tmt6QTVhOEZXdUVFR3p4ZzNadUhVNzY3ZHNvMjNMNW9CdHVlMnkxV3M1ZnVvMEZTUEswYjJqN1JlN2NYUTkvUDM4bUw5NENiTysvNUUyeldObzFyZ2haY05DR2ZEczA3aTQzRm95WWphYmVhTFhRL2g0ZWVjNGZ2bktGYjZhTTUrMGE5Zm8vVkEzQWtzRnNPZkFRWmF0V3NPalBib1NmL0VpMVN0WEt2TDNLaUlpSW5JblRGMHdoejIvSGVUZmIrWmRqbHU3V2cyNjNOMk85eWFPNGJNM2h0cjNMQUs4SFBzRWFUY21EK1RtcUlGUmR2MC9Hb2FySmUvYjdQNnhUM0p2VEV1bUxwakRvRTgrWXRqekE0aXAxd0NBaE1SRVN2dm4vOEc5cThVbFQyT21RWjk4aUx1Ykd4OVBtMFI0U0NpeG5icHc2TVJ4ZHV6ZmF3K2pTemVzWThYbTljd2NOY2JSd3pyTm1mZzR4c3lZeHZPUDlDYlFQd0RETU93VEtJckQwWExjM010MHc0S0szZzhGYkdNSlMvbmQzcmE1blFmM3MyRGxNb2EvK0txOUtuN3cyQkgyL0g2UThPQlFta1Uzd213MkUrRHJ4MXZQdm9pSHV6dUdZVEJ6eVE5MGJObm10dmU2bGhRS280VTRjdndFNFdHaDFJNnNUbnA2dW4zLzVlM3k5ZkhoeXRXcmJOeTZIWXZGUXVNaVBsNTZlanFqeGszRVlyRmdzVmhJdjdHa0k3L3FiT3VZcGh3L2VacGZkdXlrYnMxSWZqdHlsTFdidDl3STF2VnAyN0o1anJYOTFhdFVvbGZYQjVtOWNCR3JObXpDYkRaelY4UG9ISUh6cGdBL3Z4eGZwMTI3eHZUWjM1R1Vra0szanUwcGQ2Tjc3cjJ0Vy9EVGlsV01uVElkZ0FybEhIZVdFeEVSRWZrai9MRG1aK1lzKzRuWG4zeU9DdUY1eDVzQVBOSDFZZlllL3AwaG40M2k0NEZ2RWx6Szl0NHFxRlRCSzlkeU56REt6akFNM0Z3ZGo4NnJXYmtxSHc5OGt4Mi83cU5CdG9aQ1IwNmZwRW50L044WG1zMW0rL01aaHNHVnRLdFlEU3Z1cnE0RSt2dXpldXNtWWp0MW9WR3RPbno2elZReU16TnhjWEZoMDY3dHRHclk1STdQbFM4T3d6QVlQSG9rMTlMVFdieGhEVi8vdUlDRXBFVGU3UHQ4amtwdlFXNVdmaDAxRmNxOVRIZjhQOTR2MXZWOU1uMHluMHlmWEt6N0FNUW5YdVNqeWVNSkxSM0VqdjE3V2ZEek1rNmVPOE5IQTE2M2R6VUd5TXJLWk8zMkxmYXRjeFBuZnN2M3E1WlR1Vng1N3FvYlhlem5MVWtVUmd2UnJXTjdna3ZiUnJxNHVibHgzOTJPUHdFcnJvcmxJeWdURWx6Z1dKWFNnYVhzWTFIYzNOeW9VSzRzcVpldllEV3MrSGg1RWxFMlBOOHdhemFiNmRyeFBwS1NVd2dPS28yWGx4ZHhDUW5FTkdwQTJiQXd4OWNVVVk3WTdsMDRjT2h3c1VLM3A0Y0gwWFZxNGVmclMxVDFXd09UbzJ2WHdtSTJzMjNYSG9JQ0ErMmRkMFZFUkVUK2FNczNyV1A4cksvcDJiNFRiZTlxbnU5NWJxNnVESC9oRmZxUGVKZFhQMzZmRDE0YTZIQXVaM0drWjJUa0dPMVhsTG1uQUVzMnJHSEpoalY1anZ0NSt6RGttZWZaZi9nUUI0OGQ0ZUN4dzl3YjA1TDBqQXpjM054bzJhQXhjNWI5eFBHenA2bFRQWkpyMTY5ejhQaFIvTHk5T1gwK0x0OFJOczVpTXBsbzNhZ3BMaFlYUW9PQ0NDc2RUUENOSmE0M3E3MlR2NXZGZ2FPSCtmRGxRYmk3dVJkWU5aMzg3a2g3TU0rOVRMZW9yM1YyTC96UDQvWktja0Y2RGNxNUR6VXBKWm5rMUZSTW1EaDYraVFSWWVFMHFWT1BzRnhOdWFLcVZHZkdUd3M1bHhEUC9KK1g4dVBhbGJ6NmVOKy9mUkFGaGRGQ0ZkUU45Ny9ScGNPOWhXNzJidG0wTVMyYjN2ckY2UDF3OXdMT3pxdVV2eitsL0cxTERyeTlQSG1vYzhkQzcxTXV2SXk5c2xrY3pSbzdYbWRmTjZvbWRhTnFGdnZ4UkVSRVJHN1hvclVyR1R2eks5bzJiVTczZGgxeUxPRk1URTRDNEhSY1hJNVZZaCs4OUJwdmpCN0JnSkh2TWJCUFgzczMxT0pLU2swaHk1cVZvNUZSZm5OUHdkWnBkdmlFTVhoNWVQQkIvMEVPdTlKYXpHYisrZVVrMGpNenFGOGppczZ0NzZGVzFlb3NYTDBDZHpjM0twUXBTNEN2SHh0MzdpQzJVeGRDU3dmeDI3RWpwRjY1UXBtZ2tEdmF1T2gyOWMxblgyaEVXQmxPeFoxajI3NDlESDY2SDFYTFYrVHd5ZU84UDJrc0gvUi9qYkloam9zb2hmSHk4S1JDZU5raWpiREp5c29pUFNPajJNOVJ0WHhGNW53eXJ0Q2x0bldxMThEVDNZTlhScjNIMWJRMDNuN3VKWnBITjJMeCt0VUUrZ2Y4clVPcHd1aWZKUHVuWlNJaUlpSnlaNXk3RU04WDM4MmlWY01tRE96VGwwbnpackpnNWJJODV6Mzc3cEFjWHkrYitCV2pYMytiSVorTjR0REo0MFVPb3dlT0h1YkEwY01FbFFyRTFjV0ZuMy9aQ0VDTmlyY0tHdmt0NTkzOTJ3SCsrZVVrcklhVmk4bEpEQjAzbXU3dDJuTmZzMWIySlowM2ZmemFtem4ydkdaa1ptSzFXdkZ3Yzhka010R2hSV3Y3L01yUEJnOGx3TmVQM2tOZTRmNFdkenVzTU9aK1RTNG1KK1U0NXFoWlVIYkZtVE9hWFdabUprZlBuT0szWTBjcEZ4cEcvY2dveHM2Y1RxdEdUV2gxbzhsU2xZZ0toQVVGODg3WTBYdzJlR2lCalozeVV6OHlpa2xEUHlyU3VSUG16TEEzR0NvT3M5bHNENkxKbDFQWmYvaDM5aDc2allpd01uUnMyUWF3OVh4WnZuRTlCZ2FYVXBMNTlJMTM3QjhPYk55NUhVOTNENFZSRVJFUkVaR1NvRXhRQ09QZUdrNTRjQ2htczVsK1BXUHAxelBXZnZ2S0xac1lOWFVDaXorZmxxZWhVVmhRTUovLzQvMDhRYkFnMTY1ZlorTGNiKzFmdTdtNjhsUzNub1NIaERvODN6QU1kdnk2ajRXcmxyTjEzMjRxbHl2UGlGY0dZekdibWIxMEVSUG56V1Q2RC9ONTRPNjJkTHVuUGY0M1Jybmt2dGFVeTdhNTdwN3V0bzYyVDNhOU5jdTlsSjgvT3cvczUwTFNKZHJGdEhCNEhibkRWOXlGaEJ6SGloSkdFeTRsRm1uT2FOeUZCR1l0L1pFakowOXc5TXdwTWpNekNRc0s1cGtldlppN2ZESG5FdUo1cDE5LysvbnBtUm4wNnhuTGdCSERHVEZsUE8rOU9MREFQYThabVJtY2lqdEh3aVhiT0VKdlQ4OWN0MmNDNVBzWXR6dG5kUHYrdmF6WnRwa0RSdzl6K253Y0xoWUwxU3BVb203MVNLeFdLK3QyYk9XYlJRczRFMytlOXMxYXNXckxKbFpzWG04UG84ZlBucUZ6NjNzS2ZkNlNUR0ZVUkVSRVJFcVVjcUhGMzNKMFUzR0NLRUIwelZvcy9ud2FWOU91a1dYTndzZlRDNWRzVzdFTXcrQk1mQndIangxaDE4RmYyYnB2TjhtcHFRUUZsT0w1WHIzcDNQb2VlOUFjMFBzcEh1dmNsZG5MZm1MZThzWE1YN0dVRGkxYTg5QjlIUWtKTE0yQm80ZEp6OGpBejl1SEpSdldFRkk2aVA0amhuSGk3Sm44TGkvSE9KS2JUWUJ5Ly9sMm1NMW1wdHhZZmx6WTFqTlBkdy9PbkQ5UHc2ZzZQTmE1RzVHVnErRHY0OHZLTFp1WU1uODJudTRlUFBIV2ExelBTQ2M5SXdQRE1PejMzYlp2RDdPWExxTFgvUS9rKy9pWldWazhNOHdXNk5zMGlTRXNLSmlMU1pkWXQyTXI3bTV1SERoNkJMQ05sd0c0a25hVnhPUmsrLzF6ZCtNdFNQWnp6OGJIY1NydUhDMGFOS1orWkJSUmxhdHg3ZnAxRm05WXpmalozeEIvOFFKTmF0ZmpyV2RmcEZMWkNLcFZxTVNZR2JhL0t4WEN5M0xoVWlMUmtiVUtlY2FTVFdGVVJFUkVST1MvWURGYjhQWDJkbmpiOWZSMFBwZzBqcU9uVCtMbDRVbWoyblZwMC9ndW10YXRuNmZhQ2JZdXZpLzA2azNQOXAyWXNlaDdGcTFkaGIrUEw3R2R1L0xyMGNOTXVsR0Y5ZmZ4NWRVK2Zha1lYczVlK1hPMm9zNFo5ZmYxNWVPQlEvSWNqNDZNb2tlN0RwUU5MVU9Bcnk4K1h0NzRlSG5qN2VtSnQ2Y1gzcDZlZlBqRk9CYXZYODJEYmRyaDVlSEp2OTk4bDlEU1FUbXZ3OTJESlo5L21hUHk2ZXJxYXEvMG1rd21ZdW8xb0VGVUhRQTI3dHpCSjlPL3NKODcrYnRaVEhZd005YVI3T2N1bS9nVkQ3YTVOOGZ0YWRldnNYajlHbXBWcnNZN3ovV25Xb1dLOXRzNnRXcUQyV3hpMm9LNXJONjJtZGFObWhKWnFVcVJucmVrTWhuWlAzb29RWGFkVGYrekwwSCtRUFhEdGVkV1JFUkVpaS91UWdMN2p4emluaVl4dHozdTVHejhlZng4Zkl1OGx6RSs4U0lYTGlWU3ZXSmxYQ3g1QTJoQnpsMklKeWdnMEY1OU5BeURyS3lzSE5YWGtpenQyalZjWEZ6eXJiNGVPWFdTa01EU0RqOE15RDdMMUptamJheUZMRnUyV3ExY1RydHEzK1A3ZDJGeThFTlFHSlcvSklWUkVSRVJFWkcvRGtkaHRHaHRyMFJFUkVSRVJFVHVJSVZSRVJFUkVSRVJjVHFGVVJFUkVSRVJFWEc2RWh0R3pjN2JveXhPcHArdGlJaUlpTWhmWDRrTm8rNHVTaXdsbFg2MklpSWlJaUovZlNVMmpQcDdsTmh2N1c5UFAxc1JFUkVSa2IrK0V2dXVQdGpIZ3B0RkZiU1N4czFpSXNTbmVQTzVSRVJFUkVUay81OFNHMFl0Sm9nSVVHZ3BhU0lDTE5vektpSWlJaUpTQXBnTXd6RCs3SXY0STZWZXQzSXFLWXYwckJMOWJaWjRiaFlURVFFV2ZOMUw3T2NuSWlJaUlpSWxsc2xreWxOU0t2RmhGQ0RMZ0lUTFdTUmZzM0k5MDhCYTRyL2prc0Zzc2pVcjh2Y3dFK3hqUWF1dVJVUkVSRVQrbXY2MllWUkVSRVJFUkVUK1BJN0NxTlk4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UlpSWlJaUloSXlmZC9CVHRyN1A0V2VIQUFBQUFBU1VWT1JLNUNZSUk9IiwKCSJUaGVtZSIgOiAiIiwKCSJUeXBlIiA6ICJtaW5kIiwKCSJWZXJzaW9uIiA6ICIiCn0K"/>
    </extobj>
    <extobj name="C9F754DE-2CAD-44b6-B708-469DEB6407EB-2">
      <extobjdata type="C9F754DE-2CAD-44b6-B708-469DEB6407EB" data="ewoJIkZpbGVJZCIgOiAiMTYzMjc0NDMzMDEwIiwKCSJHcm91cElkIiA6ICI3NDYxNDA1OTUiLAoJIkltYWdlIiA6ICJpVkJPUncwS0dnb0FBQUFOU1VoRVVnQUFBNk1BQUFFK0NBWUFBQUI0QWNhb0FBQUFDWEJJV1hNQUFBc1RBQUFMRXdFQW1wd1lBQUFnQUVsRVFWUjRuT3pkZDN6VjVkMy84ZGNaT1NkN0J3SWhFQWdraEUzWVcwQkFFRVFGY2RiUjFsR3QzYjNiKzI1NzIvYTJkKzNkL2xwYmJXMWRkWXNpb3FJTVplKzl3OG9nSVFFeXlONG5aL3orQ0J3NUpDRUJRdWI3K1hqMDBaenJ1NjRUSkp4M3J1djZYQWFYeStWQ1JFUkVSRVJFNUFZeEdBeUd5OXVNcmRFUkVSRVJFUkVSNmR3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UbUZVUkVSRVJFUkVXcHpDcUlpSWlJaUlpTFE0aFZFUkVSRVJFUkZwY1FxaklpSWlJaUlpMHVJVVJrVkVSRVJFUktURktZeUtpSWlJaUloSWkxTVlGUkVSRVJFUmtSYW5NQ29pSWlJaUlpSXR6dHphSGJoZURoZmtsVGtvcm5KU2JYZmhkTFYyajZTNUdBMWdOUnNJOGpZUzRXL0NaR2p0SG9tSWlJaUlTSE14dUZ5dWRodmZTcXVkWkJZNXNEbmE3VnVRSnJLWURFUUhtd2l3YWpCZlJFUkVSS1M5TVJnTWRZYVcybTBZTGExMmtwcHZiKzF1U0F1TERUTXJrSXFJaUlpSXREUDFoZEYyK2FuZTRZTE1Ja2RyZDBOYVFXYVJBdzJFaTRpSWlJaTBmKzB5ak9hVmFXcHVaMlZ6dU1ncjB5OGlSRVJFUkVUYXUzWVpSb3VybkszZEJXbEYrdk1YRVJFUkVXbi8ybVVZcmJaclZMUXowNSsvaUlpSWlFajcxeTdEcUxadjZkejA1eThpSWlJaTB2NjF5ekFxSWlJaUlpSWk3WnZDcUlpSWlJaUlpTFE0YzJ0M1FFUkVSRVNrdVowdkxManFhMEtEZ2pFYU5WWWowbElVUmtWRVJFU2t3N24vNXorNDZtdmVmZTU1d2tOQzNhOFBuVHpHVC8vZjc2L3ArYXYvOVpiNzYvU3pXVHorbS8rcWM0N1JhR1RsUzI5d3ZyQ2d3ZjR1Zi9FMUxGNWUxOVFIa2JaT1lWUkVSRVJFT3FTZlBQd1lFeE5ITm5yZWtlU1QvUEtGUDlWcGo0K0o1ZFhmL0tGWittSTBHbm52RDM5MXY4N01Qc2ZQL3ZLY3h6bHYvTzVQZUZ1c0FPUVhGL0hVczc5cWxtZUx0RlVLb3lJaUlpTFNJZG50ZG13MU5ZMmY1N0RYMjI2MVdJaU83TlpzL1FrSkRISi9YVnhXV3VkNGNFQWdQbFp2QUJ3T1I3TTlWNlN0VWhnVkVSRVJrVlpSWmJOeE5qK1h2S0pDU2lyS0tLMG9wN3FtQnJ2RGdkMWhwMCszSGt3WjJ2aklaa09lZitkMW5uL245V2JzOGZVcExDbDJmMTFTVmxibmVGRnBDVlhWMWJWZjF4TldSVG9haFZFUkVSRVJhUkVGSmNXa25NM2t6UGtjc3ZKeU9GOVV5SlcyRHo5MTdneERZK01KOWcrNHB1Zjk0SUZ2TW43NGlFYlBPNXFheksvLzhmdzFQYU9wbkU0bjkvejBhWSsyeTRzbFBmeUxuOXpRUG9pME5RcWpJaUlpSW5MRFZObHNKS1duc0QvNU9LZHp6MTNWdGY0K3Z2ajcrRjd6czgxbWM1T0svNWhOZFQ4U1oyWmZYVi9yRXhJWWlMK3ZIMTFEdy9tZnAzL002RUZEM2Nmc0RnY0ZSWVU4KzY4WDZOc3pocmYrOTgvVTJPMzgvcFcvODhDOE94ZzFhQ2daWjgvZ1pkYkhkZW00OUY4M1lLdXBvYmk0aFBDd1VBd0d3dzEvWGtGaEVha1pwNG5xMXBYdVhidmU4T2RkVkZwV1J0YTViQkw2OVcyVys5WFUxSEF5N1JRRDQrT2E1WDRpSWlMU2NlUVZGYkx4MEI2T3BxZGliMkQ5bzlGb3BHdElHSkdoNGZoNSsrQmpzZUp0dGVKcnRlSnRzUklaR283WlpMcm1QdnpwalpmNTB4c3ZYOU8xMzM3bVo5ZjgzSXVlV0hRLzg2Wk01M3hSSWQzQ3U5UWJjUGNmUDBxL1hyM2RhMXNualJqTnIvL3hQRC8vOW5mb0d4MURWazQyRVNHaGVGdXQxOTBma2JiRzRISzVyalE3b2swNmNOYldyUGRMVGMvZy9XV2Y4Wk1uSDhQYmFzWGhjRkJVWE9KeFRuQlFJQzRYRkplVU5IQVhDQXNOYWZSWnhhV2x2UG5CUjVTVWxqR29meHp6YjVuWklnSFk0WER3enpmZnBiQzRtSGt6YjJib3dJVHJ2dWVxZFJ2WmMvQVFpMjZiUzF4czcyYm9aZE1ONjI1cDBlZUppSWhJMHhTWGw3RnUveTRPcEJ6bjhvK1pKcU9SdUI0eDlPNFdSVlJFVnlKRHcvQ3FaMVN5T2Z6OEwzOWc3cFJwOU84ZDIraTVtZG5uK0dEVjUvem5vMDhTMU1RcHdlK3QrSlEzUDEzcXNZVkxRL2UrM21ENzI2ZCt4SmdodzY3ckhpS3R6VkJQNk5ISWFEMktpa3Q0NmMxM01GMzRUWnpENGVBN0R6MUFWWFUxLzE2OHBNSHJmdm5EcHhzOEJsQlFWTXg3U3oraDJtWmo3SWhFZHV6ZGg5M3U0UGJaTXpGZnd4UU1wOVBKMzE1OUE0ZkR3UThlKzZhN3YvVXhtVXpNbXpXZHQ1Y3NZOHV1M2ZUdkY0dlYwdlJBdDNuSExrNmtwdkh0Kys5eHQ0MGZOWUw5UjVKWXUza3JmWHYzOGxqM1VGUlN3aXR2djgvSVlVT1lPbUhjVmI4M0VSRVJhVjlzTlRXc1A3Q2JuY2NPMVJrSmpRcnZ3ckMrL1JuY3B4KytGNnJGM2tqN2p5WHgzZnNlcEVmWDJrcTRGVldWUFBSZlArYVYzenhIY0VBZ1ozTnorUDV6ditHUFAva3ZZcnIzSUR3a2xNaUlDQTRlUDhya2tXUHEzQzh6K3h5Yjl1NWk0WXpaRFg1K3lzbzV4ODdEQjFsdzh5MGU3ZEdSM2VvRTFzS1NZbFpzM3NEaWxaL3g1RDNmSUNmL1BLdTJiT1RKZTc3QnBNUlJMVEpRSWRJV0tJeGV3WDkrNzBrQW52M0xDd0JFZFl0MEIwNjczYzV6TDd6RW90dHVKUzYyVDZQM1NzL01ZdW5uS3dHNDc4NzVSRVZHRXRrbG5NOVdyK0dORHo1aXdkelpoQVFGTlhJWFR5ZlRUbEZXWHM2WUVjTXhtVXg4L3RWYURodzUydWgxaFVYRi9QSHYvMnJ3K0pBQkNkdzI2MmFQdHVLU1VySno4eWdzTG5iM016REFuK0dEQnJMbjRDRU9KaDFqK09DQjd2UHp6aGRRYmJOcG5ZT0lpRWduY0RvM200ODNyYUdndE5palBUNDZodW1KWTRnTURXL1IvcnkrN0VPY1RpZC8vZmt6bU0xbW5FNFhKZVZsN3BGYWg5TkpTWGtaRG9mVGZjM0xTOTduU1BJSlJnd2NqTjlsNjFSZmZQOU56dVJrYytmMFdRMCs4OURKNDd5ODVEMENmSDJaT1g2eXU3MndwSmd6dVRsazVad2pMZk0weDlKU1NENmRUbnhNSC83bnV6OW1XUDhCQUVSMzdjWXJINzNQUHo5OGwySDlCOUFuS3BxdzRCQjh2TDJKQ0Frak5ycG5jMzZMUk5xRVRwMFVxbTAySEE0SDFiYmFhYitWVlZVNG5jNHJYck4xMXg2aXVrWFNQYkoycldkanY3bHlPQnhzM3JtYnJidjJFQkljeE4yM3phV3d1UFlIOWFEKzhmajcrYkZzeFdwZWVXY3gweWFPWjhTUVFVMytiZGkrUTBjQVNMd2tCQUtNSFRHOFNkZlhaOGZlL2ZXMjkrblZrd05KUjBsSlMyZlU4SzhYMzQ4Zk5ZSjloNCt3WmVkdWhnNU1jSStPWnAyclhSUFJvM3Z6N2MwbElpSzFIQzdJSzNOUVhPV2sydTdDMmU0VzNIUk9SZ05ZelFhQ3ZJMUUrSnN3ZFlEQkw0ZlR3ZnI5dTlsOGVKL0hsTnllWFNLWk1YSTh2YnEyenVlQTc5My9DTjk3N3RlOCtkbFN2blhuM1kyZXYrdndBYllkMk1zUHZ2SE5Pa0gweTIyYk9IRDhLTDk5NmtmNGVEYzhxanRuMGxST3BwL2loZmZlcEhkVVQvcjFpZ0hnazNWZnNuamxjcXhlRnZwRTkyUklmQUtQTHJ5SDZNanU3bXRkTGhlSkF3WXh0UDhBRGg0L3lwNmpoMW01WlNQbjhuSnhPQjM4L2dmL2NXM2ZDSkUycmxPSDBZK1dyK0RVNlV6MzY3Ky9YanVGNGpzUFBRQ0EzVjUzc2YyUjR5Y0pEZ3AwYjBSOGVVbnVTNlZuWnJGcS9VYk81eGN3cUg4Y2M2WlA1WGhLR3ArdC9vb1pVeVl4Sm5FWU1kRTllUFNCZS9sMDFaZXNXcmVCL1llVG1EcGhMSDE3eDF5eDcwWEZKYVJsbktaWGp5akNRanpYcXQ0OGVXSlQzbjY5R2dxanNiMTdZVEtaT0o2UzZoRkdBd1A4R1p3UVQzNUJJZVVWbFFUNCs5Vys5OU5abU0xbW9oVkdSVVNhVldtMWs4d2lCemFIRW1oNzQzUkJaWTJMeWhvSEJSVk9vb05OQkZnYi9oelIxaFdYbC9IKzJoV2N6Yzl6dC9sWXJNd2RONFZCZmZyUm1sbTdYNjhZNWsrZHdaSXZWekIrMkFpUDRIZTV5cW9xWG5qdlRRYjFpK2VXQ1ZNOGp1VVZGdkN2SmU4eGVlU1lKcTNaZk9yZUIwaytuYzZ6TDcvQVAzNzVQL2o1K0hMZnJmTVpNM2dZUC95Ly8rRllXZ3JIMGxMNDZNc1Y3bXRXLytzdGlrcEw2bXo3Y3RFSGYzcVI0SURBSnI1emtmYWxVNGZSaGZQbTRIQTRXTHQ1S3dlVGp2SFVOeC9FYXJGUVdWa0Z3SE12L0tQT05aVlZsZmg0KzdpRGFuMXJQYzltNTdCeCswNVMwelB3OS9OajRkdzU5TzlYdTNoK2NFSThSNDZmWU0ybUxZU0hoUkxicXlmK2ZyN2N2K0IyRGlZZFkrM21yU3orWkRuaFlhRWtEaDdFZ0xoKytQdlZMV20rLzBnU0FJbERCcm5iZkgxOENBcTh0bjI0THZMejljVnFyYnNXd21xeEVCdlRpNU9wYVJTVmxCQWMrUFVQeFZ1bVRzSHJrckxwcFdWbG5Nbk9KaTYyenhYWHNZcUl5TlVwclhhU21tOXY3VzVJTTdBNVhLVG0yNGtOTTdmTFFIbzZONXZGNjFaU1Zsbmhib3Z0SHMwZGs2WVQ2T3ZYaWozNzJqZm0zY0g2WGR2NWNQVVgvUGloUnhzOGIvbkd0UlNYbHZMN0gvek1ZM2FhMCtua0Q2KzloTlZpNWJ2M1B0aWtaM3FaemZ6eXNlL3k1TE8vNHZtM1grY1hqMzBYcTVlRkFEOS9BSSsxby9VVk5scjZsMy9pNzF2N3VhK3dwSmg3ZnZwMHZkdk9pSFFVbmZxLzdvc0wwTFBPWlFQZzQrMk50OVhxRHFQZi9kWkRBTHo0MnB2dWF5b3FxL0QxOGFiYVZnMVFaKytxVFR0MnNXbjdUb3hHSTJNU2h6RjUzQmlQaGU0R2c0SGJaOC9rNWJmZjQwUnlLckc5dnA3L1AzUmdBbkd4dmRtMmV5OTdEaDdteXcyYjZCSWVWaWVNT3AxT0RodzVpcStQRC8zN2ZsMGhidHJFOFV5Yk9QNjZ2aWMvZlB4YkRSNGJPakNCazZscDdEdDB4T001WHBkOUR3NG1IUU5na0xaOEVSRnBOZzRYWkJiVnZ6Mkd0RitaUlE3aXV4amIxWlRkZmNuSFdMNXRBNDRMUzV0TVJpT3pSazFnVE1MZ05sVjR4OC9IbDE4OThUMWlvM3Q2ckEyOTNNSVpzeGthbjBDUHJwRWU3YTh2KzVBaktTZjUvUS8rbzk0S3V4ZTNZcmxjdDRndWZPLytoM251dFplWW4zeUNRZjNpcisrTmlIUmduVHFNUW0xaG52eUNRZ0RPNWVUU3UyZTArOWlsbzM4QTFkVTJuRTRuUGo3ZWxKU1dBZFRaODJuWW9BRVVGWmN3YWN3b1FvS0RPSmFjVXU5eng0OGNRVUNBZjUzamZYdkhNSDNTQk1hTlRDVDlkQll4MFQzcVhIc2lOWTN5aWdyR2praDBqenllT3AzSnUwcy91Ym8zZndXUDNITVhVZDA4ZnlqMzZ4MURVR0FBK3c0ZFllTG9rVmpxcVNibmNEallkL2dJZnI0K3hQZHR2TERUdGFxeVZYT3U0UHdOdTM5VCtWcTlDZlR6eDl0aWJkWHBTQ0xTOGVXVmFXcHVSMlJ6dU1ncmN4QVowUFpuRXJtQURmdDNzZjdBYm5lYnI3YzM5MDZiVGErdURVK0RiV21YN3VVWjVCL0ErY0pDS3FzcUFUaVRtME5aUlFYWjUydW5GdWZrNTJIeDhzTFgyOGZqdW00UlhSZzFhQ2doZ1VFTTcxOWJtK05zYmc2ZmJWaURyNDhQVG9lVEZadlhOemg5ZHVyb2NVUjM2MDdmNkY0ZTdiTWV2L0lJNjRJZlBuSDFiMWlrSGV2MFlmUkVhaHBlWGw3VTFOVHcvckxQR0JEWGx3bWpSdFo3YmtWbDdRK3l5c29xenVYa0FsQlZYZTBPc3lIQlFRVDYrM3RVb3IxWVFiZXB2dnV0aHdnT0RNVFh4NGNCOGYzcVBjZGR1R2pJMTRXTGdnSURHVDlxUktQMzM3WjdMejdlM2g2VmIrc1Q0TzlmcDgxb05ESTJjVGlyTjJ4aSs1NTlUQmsvdHM0NSs0OGtVVkpheHBSeFkyN29GTjF6QmVmNTk4cm1DOS9YeTlmcVRYelAzZ3pvMVlkK1BYcGhiRU8vR1JhUmpxRzQ2c29GOXFUOUtxNXl0dmt3Nm5LNVdMVnJLOXVQSG5TM2RRMEo0LzZiYnlXNGlmdHl0cFFyN2VuNTR6OCs2L0g2TnkvOXRkN3ozdnJmUHpNMFBvR2g4Vi92eTI2eFdGaTJkclg3ZFhCQUlFOHN1ci9CWjEwZVJBRVcvL0VGOTlkbmNuUHE5T2UxMy80ZmZqNCtBQlNWbHZERWIzL1I0UDFGT29KT0gwYVBIRDlCNzU0OU9KbDZpanZuM01MS2RSdm8wYjMydDNzWHQzUzVxTEtxZHZydXErOHVkcmU5OXQ0SDdxOHZCc2xMZmUvUlJ4cnRnNjNheHI4L1dJSy9yeCtCOVlUQVN4VVdGWFBxZENZeDBUMElEUTUydDRjR0IzbE1uVDJYazB0UVlBQytGMzZnWGJSdDkxNThmWHl1ZVRwdjRwQkI3Tmk3bngxNzl6TjA0QUNDZzc1K3Z4V1ZsV3pjdGhNZmIyOUdKM2F1alprcnFxdlluM3lNL2NuSDZCSVN5cXhSRStnYjFWT2pwU0xTYktydEdoWHRxTnI2bjYzVDZlVFRiUnZZbjN6TTNkWXZxaWQzVDcybHpuS2x0dUR5UFQyYlMzaHdDS3YrK2FhN2F2Q1ZpbGhlTGl3NG1QLzQ1aE9FQkg2OWpaKzN4Y292SDY4dFd1VHY2OGN2SDMrYXlQQUl6QmQrbWUvbjQ4dC9mUE9KT3JQd1JEcVNUaDFHOC9JTE9KdWR3NjB6cG5FeTlSUXhQWHZ3L1VjZm9iQ29kdXVWaTFWMVgzM3ZBd3dHQTkwanU3cjNHWDEvMldlWVRFWVczVGIzaXM5b0xGd0NyTm0zbGVwcUczZk1udFhvRHpaMzRhTEJneG84eCtWeThlL0ZTNGlKanVLK08yOXY5UGxYdzJReU1YM3lCRDcrWWhWZnJGbkhmWGZPZDY4UFdibHVBNVZWVmR4Njg3UUdONFJ1TGo0V0t6RlhxSXpYVWlxcnF5bXJyS0Q4d3ZRZmdOekNBdDcrY2psRFl1T1lQMkVxWGlvOElDTE5RTnUzZEZ4dCtjL1c3bkR3MGFhdk9KcWU2bTRiR05PWGhWTnV4bVJzMjZPNU40TEJZTGltZGJHKzNqNU1IK001RU9EajdjMmt4RkZBYmVHamkxOWZaUEh5cW5PTlNFZlRxVDhsNzlwM2dKNVIzVDBDNDZWaE1DeTBkc3VVbno3NW1FZTd6V1lqSStzTWNYMTY0M1E2citvM1l6djNIZUJrYWhxTGJwdUwxV3JoYkU0T3UvWWZJQzYyVDZQYnVUaWRUZzRtMVJZdXV0SjZ6SUtpSXB4T0oxM0M2OTlndXFLeWtnM2JkdFI3ekdBd01HWGNtQ3YyWTBCY1A1Sk9KSE1pSlpYTk8zWXhlZHdZZGg4NHlMR1RLZlR1R2Qzb0ZPRG1FQmthempkbjMzSERuOU5VaGFVbG5NaEtaOWV4STV3dnJwMjJmU2oxSkFVbHhkdzNmUTcrUG5VcklvdUlpTFJsTlhZNzc2OWJTY3FaMCs2MnhMZ0IzRGIrSmkxSEVaRm0wYW5ENkxHVUZHYmROUG1LNTZ4ZXY0bHFtODFqSGVqaDR5ZXgyKzBjUFpuTTNKblRzZFFUUnNzckt2SHpyWjBpZXk0bmw0S2lJZ2JHeCtIajdjM3BNMmQ1KzZPUHVlL08rV1NlT1llZnJ5K3pwOTBFMUJZaXFxbXBJUzYyYnRnOG5wSktlVVVsNDBZbVhuRTladGJaMnVyQXZYclVMWDRFdGRPTnQremNYZSt4cG9SUmdIa3pwcE9UbDhlbUhic29xNmhnLytFa0F2ejl1WDMyekVhdjdZaENBZ0labXpDRTBmMEhjeURsT0N0MmJNWm1yeUVyTDRmMzFxN2drZG0zYTRSVVJFVGFqU3FialhmWGZFNUd6dGRGZlNZTUdzYk1VUk8wQkVWRW1rMm4vblE4T0tFL0ErTDZrWjZaMWVBNTNicDI0YlBWWDlHdlR3d0ovZnJpY0RqWXZuc3YzdDVXcXFxcTY3Mm1wcWFHRjE1N2d4RkRCek5qOGtUMkgwbGkzNkVqREl5UFk4aUEvZ0I4dHZvcjNsNnlqRy9jZFFlamhnMXhqNjZ1MzdLZHZQeDhIcnA3SVpGZElqenV1Lzl3N1JUZDRWZVlvZ3R3TXUwVUFMNiszdlVlRHdzSjRUc1BQM0RGZXpURzI5dkt2WGZjeHV2dmY4aStRMGN3bVV6Y2U4YzgvSHc3OXdpZzBXQWdzVjhDVWVGZGVQdXJ6eWtwTHlNckw0ZFB0NjVuNGVRWnJkMDlFUkdSUnBWVlZ2RFdsOHZKdnFScS9mVEVNVXdlT2xKQlZFU2FWZnZiWmJrWnpaZzg4WW9qakJXVmxSdytkaHlBbFd0cjEwTnUyYldINHRKU3hpUU9kNS9uY3JsWXNXWTl4U1dsQUNTbnBXTzMyK2tTRmxidmZZY002TStzcVZQSXk4L242TWxrakVZait3NGZZZXV1UGR3K2V5Wm1zNWtQUC8yYzhvcXZONUl1dUZDNHFIZlBhRUtEZytxOUwwQjVSUVVwcDlJQldMdHBxM3VSZlhPejJ4M3NQNXhFZGJVTnFOM1NaZVAyWFpTVmw5K1E1N1UzWFVQQ2VPRG1XN0dZYXdzN0hFbzk2VEhOU1VSRXBDM0tMeW5pbFMrV2VnVFJXOGRPWm9xQ3FJamNBSjA2akRhMDFyT29wQVNBVjk1NW4vekNRZ2IxandOZ3k2NDliTm01bTVGREI5TWwvT3VnNlhRNjJYZjRDTm01dGR1OUpKMU14bXcyMGI5dmJJUFBIalZzQ0EvZHZaQ1JRNGNBY0RyckRKdDM3aVlrT0lqNXQ4eWdwS3lNcFordnhIbGhRK245aHk5czU5TElxT2lXblh0d09CeU1IRHFFMDJmT3NucjlwcVo4SzY3SzhlUlUvdlgydSt6WXU1L3VrVjE1Y05FQ2VuU0w1RVJLS3Y5NDR4MDJiZC9wcmp6Y21VV0doak5uN0NUMzYxVzd0K0s4UWI4Y0VCRVJ1VjVaZVRtODhzVlNDa3RyUHdjWmpVWVdUTDZaTVFtRFc3bG5JdEpSZGVwcHV2VnhPcDJzM2J3VmdPREFRQmJPbTRPWGx4YzV1WGtzL25RNVlhRWhUSnMwZ2JTTXIwZTV5c3ByUnpEOS9Qd29LU3NqT2UwVS9mdkZZclhXVnBTOXVNaS9wcVlHcjB0S29FZDM3K2IrK214Mkx0MjZkc0ZnTU5DM2R3eGpSeVN5WSs4KzloNDZRdUxnZ1J4TU9vYWY3NVVMRjJXZHkyYlB3VVAwNmhIRkxkT21BQzcySER4RVFWRVIweWVOcDJ0RVJJUFhOcWFtcG9ha0U4bnMzSGVBdlB6ODJncHZreVl3ZHNSd0RBWUREOTI5a0YzN0Q3SnArMDQyN2RqRnRqMzdHQkRYbDBIOSt4TVRIWFZWUlo0NmttRjkrN1BsOEg3T0Z4ZVNXMWhBU3RacDR1clpkMHhFUktRMUpXZGxzSGo5S21yc2RnQXNaaS91bVhZTGZhTjZ0bkxQUktRalV4aTlqTkZvWk1xNE1SeElPc2JDdWJNeG1VeWtwR2Z3OFJlcjhES2J1UHUydVhpWnpYaGRuSDU1OUJnRmhVVVlEQVlpUWtQWnRtY3ZUcWZUWXdUejRuNmdYMjdjeklDNGZoN0J6T1Z5a1p4MmlvS2lJbzhxdEZNbmpDVW9NSUNSUXdkejdHUUtGWldWakI4MW9zRlFWMUJVekVmTFYyQXdHSmcxZFFvQXQweTdDVDgvUHpidjJNVXI3eXdtNU1MMDNyS0tjajcvY20zdHZReGY5OFBwZE9KME9yRTdIUFNOaVdGUS96aE9aV1p4N0dReXg1SlRzZGxzbU0xbVJnOGZ5b1RSbzl3Rm1xQzI4TkdZeEdFTUdkQ2ZIWHYzcytmZ0lRNGRQYzZobzhmeHRscnAzVE9hWVlNR0VCdlR1WUtZMFdCZ2RNSWdWdXpZRE1EUmpGU0ZVUkVSYVZNT3BCem5reTNyM0xOMy9MeDllR0RHWEtMQ3U3Unl6MFNrbzFNWXJVZDgzMWppTDB5eFBYVDBHSit0WG9PL255LzNMN2pESGVoNmRJOGtPQ2lRVmVzMkFqQnk2R0NzVmd0REV2cGpOQmlJaWY2Nmt1M1FRUU00bXB6Qy9zTko3aUpFbDR1TjZjV29ZVVBjcjAwbWsvdjF2Z3RUZEljUGFuakxsS1RqSnlnckwyZldUWk05cGhCUEdqT0t3UW54SERoeWxQVE1MT3gyT3paYkRZZVBuOERoY0RSNHY1RkRoM0FpSlkyUFY2d0NJRERBbi9FakUwa2NNZ2hmSDU4R3IvUHg5bWJxaEhGTUdEMlN3MGVQY3lEcEtPZHlja25QekdMNjVBa05YdGVSeGZlSVlRVzFZZlQ0NlZPNFFPdHVSRVNrMWJtQUxZZjM4ZFdlN2U2MmtJQkFIcHA1RzZHQkRkZW5FQkZwTGdxampZanBHVTJQYnBIY01lY1dnZ0lEM08wV0x5K2VmUGdibEphVll6UWFDZkQzQTJyM0pwMHlmcXpIUGF3V0N3L2Z2WkNpa3BJTEJYOHVYVGRvd05mSHgzMzk1UXFLaWtqUHpLSjN6MmgzRUs3UCtGRWpzRmdzakJvK3RNNng0TUJBYnJxc1Q1ZTZ1QzdWM2FOTE5uUXVMaTBsSWp5TTJGNDlyMnFUWjR1WEZ5T0dEbWJFME1HY0x5akFibmNRSEJqWTVPczdrcENBUUh5OXZhbW9xcUtpdW9vcVd6VStGbXRyZDB0RVJEcXhHcnVkejNkc1luL3lNWGRidDdBSXZqRmpydmJHRnBFV1kzRGRxSEtyTjlDQnM3Ylc3b0swc21IZExhM2RoYXZ5OTA4V2sxT1lEOEIzYjcrWExpR2hyZHdqRVdsdld1TGZ2b3JLU2paczNVRnM3MTdFWDdMZmRVRmhFUUVCL25pWjIrYnZzUGNmVHFKWGp5aENRNEtiZkkzTlpxT29wTlJqTnRGRkxwZUxuZnNPa0JEWGw2Q0FnSHF1Ym40dCtlOWFYbEVCaTlldkpxK293TjBXMnoyYWU2Yk54bnBKYlFzUmtlWmtxR2RrcTIzK3F5TFN3ZmhZdng0SkxhK3ViTVdlaUlqVVdyMStFNlhsWmN5YmVUTldTMjBReXNzdllOL2hJN1VGOHk2RVVZZkR3YnRMUDhGb01qSjN4blI2OVlocThKN1ZOaHNuVTA5ZFY3L0NRMFBvMXJWMnJXSmxWUlVGaFVWMXpvbnFGdW4rT3V2c09WYXNYWS9MNVNLNmV6Y1Nod3hpUUZ5L0syN2RCbkF3NlJpck4yemlydHR1OVFqZUFDbW5NbGl6YVF0K3ZqNE1UdWgvWGUrbkxYRUJCNUtQOC9tT2plNUNSUUNKL1JLWU4zNEtKdU9WdjJjaUlzMU5ZVlJFUktTVHNkWFVjQ0RwS09HaEllNGdDbkErdjNha0xPS1NmYkpOSmhPMzNUS0RUMVoreWR0TFBtYnNpRVNtVGhoYmI5Z3JLeXZuMDFWZlhsZmZSZzhmNmc2amFSbW5XYlppZFoxemZ2NzBrNWpOdGMvdjBiMGIzMy8wbXh3K2Rwd0RSNDd5NmFxdldMdDVHOU1tam1QSWdJUjZuK0Z5dWRoOThCQ2hJY0hFOWVsZDUvak9mZnN4bTAzNGVIdHo2blJtdmZmbzNUUDZXdDlpcXlnb0tlYnpIWnM4OXJ6Mk1wdVpOKzRtaHZXTmI4V2VpVWhucGpBcUlpTFN5U1FkUDBsTlRRMGpobmp1SDVtZG13ZEFaRmZQcmNCNjlZamkwUWZ1WWVubks5bXhkeDg5bzdvUkY5dndWbU1QTFZwQWRGVDNxKzdYczM5NW9kNzJSKzY1Q3g4Zkg1Sk9uR1RqdGgxMWp2djcrVEp1WkNMalJpYVNuSGFLbmZzT0VCelVjSjJDWThrcEZCUVdjZnZzbVhYcUladytjNWIwekN3QUZuK3l2TUY3L1BLSFR6ZmxMYlU2dThQQjVzUDcySHhvTC9aTENoZDJDUW5sN3B0dUlTSTRwQlY3SnlLZG5jS29pSWhJSjdQMzBHRjh2TDBaMUQvT28vMU1kZzdlM2xiM2xtU1g4dlh4NGY0RnQ1TnlLdjJLUVJTZ3VMUU0zNExDWnV0dlVHQWcvbjYrSHRYY1gzanREWXBMU3V1Y08zSE1LQjVZZUVlRDkzSzVYR3phc1l2SUxoRU1qSzk5Lzh0V3JDWThMSlNKbzBmeTFjYmE2dWRqUnd4bjVDVlY3cUYycEhiRm12WDB1R1NmOExiSzduQndLUFVFbXc3dG82QzAyTjF1TkJnWU8yQUkweFBIdHRrMXdDTFNlZWlua0lpSVNDZHpjUVQwdVJkZXF2ZDRReU9VOWZuT1F3OFFGdW81dXZiSnlycFRhNXZicExHanNWVjdGblg2OGtLUXZGUkJVWkZIdU41L09JbnorUVU4dEdnQkJvT0J0SXhNa2s2Y1pFemlNUFlkVHVKY1RpNlJYU0xZZHppSkVVTUhFeEpVVzhtK3BLeU1qZHQyNG0yMU1uL1dqQnY3NXE1RGxhMmEzY2VUMkg3MElHV1ZGUjdIZW5YdHh0eHhVK2dhVXJkb2s0aElhMUFZRlJFUjZXUW1qaGxWcHkwbkw0L2t0SFQ2OWVsTjE0andKdC9MeDhlN1R0dmNHZE05N25FbU81dnMzTHc2MDRMM0hqcE10eTVkNkI3WkZZRFgzdnVneWM4ZE5uQkFuYll2TjI2bXVLVEUvZnBzZGc1dmZyaVVNWW5EbURaeFBCV1ZsYXpmdXAyQjhYRkVSM1hINVhLeGR2TVdmSDE4R0RLZ1AyOStzSlRZWGoxWk1HOE9yNzZ6bUNXZnJlQ2h1eGRndHp0NDcrTlBxYXF1NXA3YjUxMXhxN1hXNEhBNk9IWHVETWN5MGppWWRoSmJUWTNIY1Q5dkgyYU5tc0RRdnZIYTUxcEUyaFNGVVJFUmtVNm12cjJuUC85cUxRQlR4b3lXVW9nQUFDQUFTVVJCVkkwaHNrdEVuZU5YSXl3azJGMkVDR3JYYUI0NGNwUzVNNlo3bkhmZ3lGSDh4L2k1ei8zNTAwOWlOTmFOUzgrLy9GcVRuNTJSZVFhbzNTZDd5Zkl2TUJvTTdtbkYyYmw1VkZaVmNTdzVoV04vVFhIdnN6MXY1czFVVmxYajUrdkx2Rmt6c0hoNWNkZHR0L0xtQngveHprZkxxS3F1cHJTc25JVno1N1Nad2tXVnRtclN6bVp5TkNPTms1a1pWTmZVM2ZvbjJEK0FDWU9HazlndlFWTnlSYVJOMGs4bUVSR1JCamljRGtvcktpaXRLTWZ1ZERSK3dRMTFmUUh4U2x3dUZ5bW4wdkh4OXI2cVVkRUdHUXdrblRqcGZubStvTFpLNzZWdEYrWGxGM2kwZHcwUEp6ek1jeS9taHhZdHdOZkhoNlNUeVd6YXZoTmJqWTNuWG5qVjQ1eUxCWVZLeXNwSVRjOWc5ZnBOVkZaVmMvZjh1ZlM0c0JWTVRIUVA3cDQvRHo4L0g1d09KMjkvdEl6dVhic3dkR0J0MWQzSEg3emZYYVUzUERTRUFmSDkySGZvQ0FCalJneW5YNStZNi9tdVhEV0gwMGwxalkzU2luSnlDdk5yLzFkUSsvL0Y1V1VOWGhjWkdzNmtJWWtNN0JXTDBXaHN3UjZMaUZ3ZGhWRVJFWkZMRkplWGNqZ3RoYU1acVp6Snk4SFYyaDI2NE01Wmo5NndlNTg2blVsWmVRVVJZV0hzTzV6VTZQbCt2ajcwN3h2YjRIRUQxTHNsUzMxdEoxSlNPWkdTNm41OTAvaXhUTHdzaklZRUIrUHY1NHVmcnk4QVpwT0ptVk1tQWJCeHgwNGNEcWZIK1I5OCtqbG1rNGw3NzdqTlkxOVVvOUhvRHBUTHYxd0R3SzAzVDNNZnZ4aEV6K1hrc25yOVJyTE9aUlBaSllMcWFoczc5KzRuSXpPTENhTkdFdCszVDdPR3ZPemNUUDZ3YVNOMmh3T1gwNFhUNWNMcGNycEhicHNpUENpWWhGNTlTT2paaDZpSXJwcU9LeUx0UXJzTW8wWURPTnZLcHdOcGNmWE00QklSdVc0VjFWVnNQTENIWGNjUDQ3aUtFTkFSSEV3NkJrQmVmajRyMTY1djlQeHVYYnZVRzBaZEY2Szd3V2p3MlBwazNaWnRiTnU5dDg1MktNLys1UVVtamhsVjc3VGhLekVhVFl4T0hJYkw1V0xONXExRVhCSmVqVVlqVHFlVCt4Y3RJT3JDaU9qbFRwODV5OEdrWTB3ZU44WmpGRFk3TjQrdHUvWndMRGtGbzlISWhORWptVEp1RERWMk8yczNiV1gva1NTV2ZyRVNQMTlmQnNiM1k4U1F3WFdLTjEyTGd5ZTJVVjVaZVZYWEdBMEdmS3pleEVSMloyVGNRUHBFUlN1QWlraTcweTdEcU5Wc29MSkdhYlN6c3ByMXo2MklOSzlUNTg3d3dmcFZWRlJYZWJTYlRTWUNmUDN3OS9iQlpESzFVdTl1ckxMeWNvNGxweEFjRkVoWVNBaVZWVlY4ODk1RjlaNmJrWFdHdDVkODNPQWVvaGRIS00wdDlMMDZYMUNJMCtta1c1ZXYxNmZHeHZRa09TMmRncUxpZXNPb3JhYUd6NzljUTJTWENDYU9IdWx1LzJ6MUdnNGRQWGJoSHIyWU1YbWlPNmhhTFJibTNEeVZ4Q0dEMkxoOUo4bHBwOWkxL3lCREJpUTB5L3NJRGdpanZLS2s4Uk12NFhTNUtLK3FKQ2s5bGFUMFZJTDgvT2tWMlozZWtWSEVSOGZnNytQYkxIMFRFYm1SMm1VWURmSTJVbG5UMm10M3BMVUVlV3Y5aTRnMG43MG5qN0o4KzBiM2xFaWowY2l3dnYwWjNMc3Z2YnAyYjdGZzFaZ0RaK3NXcUdrT08vYnV4K2wwTW1yWVVFS0RnL25nMCtXY1BuT0dubEZSSHVlNVhDN1diOTJPMld4bTNJamg5ZDZyMmxZTndDdnZMSzczZUgxYnhtelp1WnN0TzNkN3ROMDhlUUpqUnlTNlh6ZFV3T2owbWJNQTlJcit1cTlkSXlJb0s2OWd5NjdkREl6djV6R2QxdWwwc216RktncUtpaGszTXBIdGUvWlJYRkpLWVhFeGs4YU9vcXE2aXBqb2FLSzdkNlBHYnVkY1RtNmRaMDRlTzVyQkNmR1VsWlZmZDZHbmkwWU51NWt4RldtVVYxZmhjdFpPejNXNmFxYzdPMTFPS3FxcktDd3RvYUMwbU1MU1VoejFyRjh1TGkvalVPcEpEcVdleEdnd0VOczltcUd4OGZUdjFSdUwyYXRaK2lraTB0emFaUmlOOERkUlVPSEU1dERvYUdkak1Sbm80dDgyUGhpS1NQdDNORDJWVDdkK1BTMjFYMVJQNW82YlFraEFZQ3YycXVXVWxaZXo5K0JoZkgxOFNCd3lDQyt6bVI3ZHU3Rml6UWErZGYvZEhoVllkK3pkVDliWmMweWZOSUVBZi84RzdsZTdyK1Z0czI3R1pESng5R1FLSjFKU3VXUE9MQUNPbmt3aDVWUTZzNmZkaEpkWDNZOGdObHNORm91WE8rUzVMdnd6Ly9EZEMvSHg5bllYTUxyb1JFb3FScU9SMkpoZUh2Y1pPMkk0eTFhc1p2dWVmVXk0WlBRVElQMTBGZ0RiOSt6RDIyb2xPQ2lROE5CUWVrWkYwVE1xcWtsN3JQcjUrdkxEeDcvVjZIbE5aUVNHOWUzZnBITmRMaGNsRmVVVWxCWno5bnd1NmRsbnljZzVSOVdGWHdSQTdhaHA4cG5USko4NWpjWHN4WUNZV0NZTUdxYjlSVVdreldtWFlkUmtnT2hnRTZuNTl0YnVpclN3NkdDVDFveUtTTFBJTGpqUDBzMXIzSy9IRHh6S3pGRVRNQm82encrWk5adTJVR08zTTIzU0JIZnduRE45S3ErLy95SExWcXptcm5sek1CZ01uRWhOWTkyV2JjUkU5MkJNNHJBRzcxZFlWSXlYMmV5ZXZwcVhYOENKbEZRR3hzY0J0ZFZzWDNyekhjNmN5K2JXR1Y4WERzcklPc09tN1R1eDJ4MDhjdTlkN25hN3ZmYmYrWWp3TUt3V2k3dUEwY1ZublRxZFNiOCt2ZkgxOGZIb3g0QzRmbXpkdFlkTk8zYlJ1MmUwZXg5VG85SEl3dHR1eGRmYm01Q2dJTHk5cmZXK2ozNTllak55Nk9CNmozM3gxYnBXWFZOc01CZ0k4dk1ueU0rZjNwRlJUQmcwSEtmTFJXNWhQdW5aWnpsMk9vMzBjMmZjaGJkczlob09wQnpuUU1weDRxSjdNWG5JQ0hwMjZkWnEvUmNSdVZTN0RLTUFBVllqc1dGbU1vc2NHaUh0QkN3bUE5SEJKZ0tzbXFJckl0ZlBCWHkyYlFNMUY4TE9zTDd4ekJvOXNWTVZnRWxKeitESThaTjBqUWhueEpCQjd2WXU0V0hjZXZOVVBsMzFGWXVYZlVaOHYxaFdyZHRJV0dnSUMrYk92bUlWMlhPNXVRUUZOanlxN09mcnkyMHpiK2JEejc0Z3dOK1BxRzZSYk5tMWg4d3paN0ZhTFF6cUgwOTF0UTJyMVFKQWVVVUZCb01CcThWUzUxNGJ0dTNBNVhMVk8yWFlZREF3ZS9wVTN2cHdLUjk4K2prUDM3MlFrT0FnQUdKNzlXejBleE1VRUZCbnRQVWlMeTh2SE5YVjlSNXJMVWFEZ2NqUWNDSkR3eGs3WUFnbDVXVWNQcFhNb2JSa3p1WG51Yzg3bVpuQnljd01lblh0enF4UjQra1IwYlVWZXkwaTBvN0RLTlFHMHZndVJ2TEtIQlJYT2FtMnUxUmx0d014R21xTEZRVjVHNG53TjJIcVRKOFNSZVNHU2pxVlFsWmVEZ0NoZ1VIY05uNXFwd3FpcFdYbExGKzlCcVBSeU53WjArc0V6TUVKL2FtcXFtYjFoazJrWnB3bU9DaVFCKys2RXg5djd3YnY2WFE2U2MvTUlqNjJ6eFdmSFJmYmgxdW0zY1NxZFJ1QTJzcTg4MitaUVVLL3Zwak5uaDlMQ29xS0NBb0lxSE9QRTZtcEpKMDRTVnhzbndhTEtVVjM3OGJFTWFQWXZHTVgvMTY4aEh0dW4rY2VJWFhmdjdDSTAyZk9rbm4yTEw0K1BreWZOT0dLZlc4dkF2MzhtVEJvT0JNR0RTZTc0RHliRCsvanlLa1VYQmZtUFdma25PWGx6ejlpV045NFpvd1lSNEN2WHl2M1dFUTZxM1lkUnFGMnltNWtnSW5JQUswakZCR1JwdGx5ZUovNzYrbkR4N1NaSWtVdG9jWnVaOGxuWDFCZVVjR015UlBwMXJXTHgvR3E2bW9PSEVsaXg5NzlBSGhiclJRVmw3RDh5elZNR2pPNlRxQzc2R1RhS2FxcXF1blR3TWlqdytIZzFPbE1qcWVrTW1QS0pQejlmRm0rZWcwRlJVWGs1UmZRUGJLVXNCRFBiVkl5ejV3aklqeTB6cjNTTWs3ajQrM043R2xUM0cwWGc5YWxwb3diUTNGSktjbHBwMnJmUjBrSmg0OGU1MHgyRG1mT1pWTlpWVnM5MldnME1tSFVpQ3Q4MTlxdnlOQnc3cG95ayttSlk5aDI1QUQ3a285aGQ5UVdRRHFRY29LajZXbE1HVGFTQ1FPSE5ldmVxU0lpVGRIdXc2aUlpTWpWS0NvcjVleUZxWXQrM2o0TTdOMjNsWHZVc2o3ODlIUE81dVF3WkVBQ1l5NU1jYlhiSGFSbG5DYnB4RWxPcEtaaHQ5dUo3QkxCL0Z0bTFrNmwzYm1ibmZzT2tKeVdUcmV1WFJnUTE0KzRQcjNkZTJ3Nm5VNDI3OWlGMVdMeEdCbTExZFFBOFBFWHEwZzVsWTZ0cGdhVHljU015WlBvM3plV3FNaXVyTm0wbGUxNzlyRnQ5MTVDZ29PSTd0Nk4zajE3RWhFV1NrRlJFWWxEQmxKVlhZM0Z5NHZ6K1FVQVRKODBnYUVEQjJBeW1UaDk1aXcrVnF1N3NxNjMxWE5LNzIyemJpYS9vSkRRa0dDeWMvUFl1SDBuSnBPSkh0MGk2UlhkZzU1UjNlblJMZEpqVkRZN041ZHR1L2ZXKy8ycnJLckMwQTdYRlljR0JERjMzQlFtRFVsazllN3RIRG1WRE5TdUtmMXF6M2FPWjZTeFlQSU1RZ09EV3Jtbkl0S1pLSXlLaUVpbmNpSXozZjExWEhTdlRsV3dDQ0FzSkJpTGx4ZHpaMHpqekxsc3R1emFUZnJwTFBmNjJkaGVQUm1WT0l5K2w2eVpuRFp4UENPSERtSExydDBjT25xTXRadHpXYnQ1SzZFaHdYenIzcnV4MWRSUVVsckd5R0ZEUEVMZDZhd3pBS1NjU3FkZm45NGt4UFdsVDYrZVdMeHF0eG9KOFBmbmpqbXptREorREFlVGpuRThKWlVqeDA4eVlzaGdqcDVNeG1Bd2tCRFhqNCtXcnlBOXM3WUtia3gwRDN4OWZPZ1o1VU5sVlJWdmZialUvVHd2czVtNGVxWUpYd3pOa1YwaWVHRGhIZlRvMWcyenVlSFI4S3h6MldTZHkyN3crS1dGbE5xYklMOEFGdDAwa3pFSmcvaGl4MmF5Qzg0RGtKbVh3OTgvWGN3dG95Y3lNbjVncDVxMkxpS3RSMkZVUkVRNmxmemlJdmZYVWVHZHI0RExqQ21UTUJnTUdJMUd1a2FFVTFwV1RuQlFFQVBqK3pFNG9UOUJnWFhYYUFJRUJ2Z3paL3BVYmhvL2xnTkhqbkxrK0FsbVRaMkMxV3JCYXJWdzEyMXppSXlJcVBPc3ZQeDhoZzRjNExGTnpPVkNnNE9aT21FY1V5ZU1vOXBtdzJxeDBEVWlnZ0IvUDRJQ0FwZ3lmaXlEQzR2dzhqTFRyM2VNK3pvZmIyL20zRHdWaDkyQjBXU2lUODlvZDZHaWhzUkU5N2ppOGFqSVNCTGkraksyZ2IxVVAxNnhDcHV0NW9yM2FBOTZkZTNPRTdjdFl0dVJBNnpkdHdPSDAwbU4zYzd5YlJzNGNmb1U4eWRNSTZBZGgyNFJhUjhNcnZvV1dZaElzM3A5NVRMU3MydW5rRDB5KzNaNlIwWTFjb1dJM0NpTDE2M2thRVlhQVBkT20wMUNyeXNYM0drckRweTEzWkQ3T3AxT3JSVnNBNFoxcjFzeHVLVmtGNXhuNmFZMTVCVG11OXQ4cmQ3Y052NG1Cc1RFdGxxL1JLUmpNZFN6eGtILytvaUlTS2RTVVYzbC90cmJVdjgrazUySmdxaEVob2J6K0x5N21EQm91SHQ2YmtWMUZZdlhyK0xqeld1cHJtbi9JOEVpMGpicFh5QVJFZW04dERCT0JBQ3p5Y1NzVWVONWVQYnRCUGw5UFZYN1FNcHhYdnJzQTNmUkx4R1I1cVF3S2lJaUlpSUE5STZNNHFuYjcyRm9iTHk3cmFDa21GYysvNGl0Ui9iWHU0V09pTWkxVWhnVkVSRVJFVGR2aTRVRmsyOW00WlFaV0M5VVBuWTRuYXpldlkyM3YxcE9XV1ZGSy9kUVJEb0toVkVSRVJFUnFXTkluemllbkg4UFBTSytyanFkY2lhVHYzK3ltT1NzakZic21ZaDBGQXFqSWlJaUlsS3ZrSUJBdmpYblRpWVBHZUZlWWwxZVZjbmJYMzNPc2kzcnFMeWtJSmlJeU5WU0dCVVJFUkdSQnBtTVJtNGVNWmFIYnBsUGdLK2Z1MzEvOGpIKzl2RjdIRDZWakZhU2lzaTFVQmdWRVJFUmtVYjE2ZGFEcCtiZnc4Q1l2dTYyOHFwS2xtejRramRXZmtKV1hrNHI5azVFMmlPRlVSRVJFUkZwRWw5dmIrNmVPb3Y3Yjc2VlFEOS9kL3VwN0RPOC9QbEhMRjYza3ZQRmhhM1lReWt1TGVWa3hxblc3b1pJazVoYnV3TWlJaUxTT0tNQm5Kb0wyU0VaMitGK3QvSFJNY1JFZG1mdHZwM3NPbjRFcDlNSndOR01OSTVscE5HM1J5OUc5eDlFdng2OU1CcmEzaHQwT0IzWWJEVlUxOWlvdHRtb3JLNmlzcXFLOHNwSyt2U0lKalFvbUdxYmpkeUMvT3Q2VG5Sa04vZlhwOCtkWmZtR05TUU9HTVM0b1lsMXpyMTRmTkV0YzRrSUNhMXozT2wwOHNjM1htYjBvS0ZNSFQydXdXZHUyYitidjczN0Jxdi85ZFoxOVYya0pTaU1pb2lJdEFOV3M0SEtHcVhSanNocWJudGhyU21zWGhibWpKbkUySVFock4yM2s4T25rZ0Z3QWNsWkdTUm5aUkRzSDBCaXZ3VGlvMk9JREEzSDBFTEJ0S3lpbk8vKzdoa2NUZ2NPcHhPN3c0N2Q3c0J1dDJPejE5VFpMOVZnTUdDMVdQQ3hldlA0b3Z1WU9tb2NKOUpUK2VuLysvMTE5ZVBTUVBqcXg0czVmZllzRDh5OUE0ZlQ4Zld6TVdBMEdubmxvL2ZKTHk0a05Dakk0emlBeVdqQ1lEQVFIaHpDYzYrOXhPbHpaM2xvL29McjZwdElXNkF3S2lKTjRuQTZ5UzB0b3FpeW5HcTdIYWZMMmRwZGtoWmtOQml4bXMwRSsvalJKU0FZazFHclBGcGFrTGVSeWhwSDR5ZEt1eFBrM2I3L1BvVUdCbkhYVFRPWk9IZzQ2dy9zNWtSbXVqdnNGWldWc203L0x0YnQzNFcvank5OW8zclNMNm9uM2NMQ0NRa0l1bUUvUy94OS9YaDA0YjBZREdBMm0vRXltL0V5ZTJFeG04a3ZMdUxYLzNpZXQvLzN6MWd0VnF3V0MxYUxwVTVRSGhLWFVHZDBzYXlpZ2dVL2ZJTEZmM3lCa01BZ0FHWTkvaUN2L3VZUEhxT2dsOXV3ZXdjN0R4MEFZTkZQbnZJNDV1Zmp5OVAzUDhTdUl3Y0JtUE9kUitwY2YvRjUzN3J6YmtLRGd2blhrdmV3ZUhseDc1emJydjZiSTlLR0tJeUtTS05LcXlySktNakY1ckMzZGxla2xUaGRUaXByYkZUVzJNZ3ZMNlZYYUJjQ3ZIMWF1MXVkU29TL2lZSUtKemFIUmtjN0VvdkpRQmQvVTJ0M28xbDBDNHZndnVsektDb3JaYytKSlBhZVBFcDVWYVg3ZUZsbEJRZFNqbk1nNVRoUVc2VTNMRENZaU9CUXdnS0Rha09obHdXcmx4Y1dzeGNXTHk4aVE4UHh1OHFmTlpuWjUvajJNejlyOUx4di9OZVBybmg4OWIvZXd1NXdrRi8wOVJyWWlzcmE5NU5Ya0krdHBzYmRmcjZvQUl1WGw4ZjFYY1BDQVVqSnpPRDV0MS9uUDcvOUpNTVRCdkxFYjMvQkhkTm5zV2pXclFDY09wUEpELy92ZjdoOTJreStjL2NEL083bEZ3bnc4K2U3OXo2SXNaNndmc2YwV1hRSkRXZDR3Z0NnTmd6WDUvSjJQeDlmUG43K24xZDh6eUl0emVDNmZKNkNpRFM3MTFjdUl6MzdMQUNQekw2ZDNwRlJyZHlqcGl1dHFpUTU3MnhyZDBQYW9INFIzZHRsSUczWGZ4K3JuYVRtNjVkQ0hVbHNtSmtBYS9zZUdXMkkzZUhnWkdZNko3TFNTYzQ2VFZsbHhWWGZ3OS9IbHgvZDlTQm1VOU1EdTlQcHBMaXN0TUhqWjNKeitQRWZuMlh4SDErNDRuMUNBb09hSEd6cnMvcGZiMUZqdC9QUUwzN016UEdUZUhqK1FnRDJKQjNtMWFXTCtldC9Qb1BWeThMSmpGTXMrWElGLy9ISTQzaVp6UlNYbGZLTHYvMlJwKzk3bVBpWVB1NzdGWldXa0gwK2ovNjlZejJlazVsOXp1UDF4ajA3ZUh2NU1sNzl6Ujg4Mm8xR0ExRmRJcS9wdllnMEIwTTk4L1ExTWlvaURYSTRuV1FVNUxaMk42U055aWpJSlNFeVdsTjJXMUNBMVVoc21Kbk1Jb2RHU05zNWk4bEFkTENwd3daUkFMUEp4SUNZV0FiRXhPSnl1VGhYY0o2VG1lbGs1ZVdRVzFSQTBSVUM0MFZsbFJXVVZWWVE3Qi9RNU9jYWpVYjNGTnJMMTE0Q2xKU1ZBUkRvNzEvbkdOU3V6N3pjeGVtNlRabW1lMm1BOVRLYitkM1RQNkYzajJobVBlNDUwbm43OXg3emVNYVdmYnM5WG4vdjk3LzJtQ2E4ZU9WeWxtOVl3eE9MSG1EZVRkUGQ3WmRQRDc3WXJ5dE5HeFpwS3hSR1JhUkJ1YVZGbXBvckRiSTU3T1NXRnRFdHFHN1ZSN2x4QXF4RzRyc1l5U3R6VUZ6bHBOcnVVcFhkZHNKb3FDMVdGT1J0Sk1MZmhLbDkxaTI2SmdhRGdlNWhFWFFQaTNDMzJXcHF5Q3N1Sksrb2dPTHlNbXcxRjZyYjF0UzR2KzdkTGVxcWd1aWxHaHZWckc5dEpzQ0tsLzVkYnlDOVZyMTdSTHUvZnZtWjN6Y3BKTmJYOTI4dnVJZnl5Z3BlZlA5TlVyTXllUHEraDVxMW55S3RRV0ZVUkJwVVZGbmUybDJRTnE2b3NseGh0QldZREJBWllDSXlRQjlFcGYyeWVIa1JGZDZGcVBBdU4vUTVseGNodWhqMExtOC9tNXZESTcvNmFiMzN1SHo5NVQwL2ZkcmpkVk9uOHY3Z0Q3L0JhR2g4Tkx5K0lvRm1rNGtmUC9Rb1ljRWhuTXZMYmRKOVJObzZoVkVSYVZDMVhhT2ljbVg2YjBSRTJycTdmdlNreCt1TFFhOXVlOE5URE43NjN6OEQ0SEE0K09lU2Q3bHZ6bnozZE5qTG5jM0w0ZWQvK1VPOXg1Ny8yVFBYUERKNjBjUHpGK0p5dVRBWURBMFdMNEw2Q3h2TkdEZVJueno4V0Qxbmk3UU9oVkVSYVpDMmI1SEc2TDhSRVducmx2ejVIeDZ2THdhOXk5dnJHeG50M3FVTDd6NzNQT0VodFROQVZtN1p3TjZqUjNqazlydmMxWEl2Rng0U3dydlBQVi92c2VzWkdiMG8rM3dlbFZWVjlPNFJYYWRJMFpJdnYyRDExazM4OXhQZm8yZTN1c1haL0h6YVg5RTU2ZGdVUmtWRVJFU2t3N3E4aUpIVDZheS8vYklBZUtWUnh5ZCsrNHNtUGZ2UkJmZXdjT1ljOSt2bUdCbGRzWGs5UzllczRxTS8vOFBqWHJrRitXell0WU1aNHlZeVlmaElBUGNJcWtoYnBUQXFJaUlpSWgxV1E0V0tHbXEvNlBKUnh4ZmVlNFBTOG5MKzY5R25QTnFyYmRYODRtOS9vc1p1NTNmZit3bit2bjd1WThFQmdSN25QdmFiLzd5YXJ0ZHIyNEc5SkNZTXdzZnFmVm4vM3NUWHg0Zkg3N29mcUIzcC9kV0xmK1puMzN5Y3VFdTJpQkZwU3hSR1JVUkVSS1REOGZmMTVkYkpVL25lL1o2aHM2RUNSc1ZscGJ5emZKbDdHdTJsbzQ2Yjl1ems0SWxqM0RwNUtsWXZMN3BjbUtKcnQ5dDU5dVVYS1MwdjU5ZFBmcCtFUG4wYjdNL3pQL3R2WXFON1VWSld5djAvL3dITC92b3ZmQy9icS9sOFVTRVAvK0xIdlB1SHYzSTJONmZPUFRMT25pRXoreHlMWnMzMWFGK3pZd3U3RGgvZ21lOThud0MvMmpEY05Ud2NIMjhyejczMlQxNzYxYk5ZTFpiR3ZtVWlMVTVoVkVSRVJFUTZuSXNWYjcvWXRMN2U0dzFOd3kycnJPQm4zM3pDbzIxUXYzZ2VXM2d2YTNkdTVSdi85U1BpWXZvd1lkZ0lkaDQrUUZyV2FYNzUrSGNaUFhqWVZUM25qdTgvM21EZkYvM1ljL1QxdDAvOWlERkRockZwN3k1TVJoUGpoaWE2ajZWa1p2RGllMjh4ZTlKTmpCODJ3dDF1TXByNHljT1A4ZFR2L3B0WGxyN1BkKzk5cU1IbmliUVdoVkVSRVJFUjZYQ1d2L2hhdmUxbmNySjU0bjkrMGVCeG83RnVnYUhRb0dBV3pKak5naG16V2J0akt5Kzg5eWIvVGs4RG9FdFlPTWRQcGVMdjY4ZUEySDZZVFo1YkxpMys0d3Z1cjJ0cWF2anZ2LytGaUpCUWZ2VFF0K3M4SjcrNGlLZWUvUlZ2L081UGVGdXM3dmFMVTM4MzdON0JrTGorN3RIUFhZY1A4UHRYWDhKa01qRXNmZ0JyZG15aHZMS1Mwdkl5aWt0TEtTb3J4ZGZxemVjYjF6RXBjVFJENHhPdTlDMFRhWEVLb3lJaUlpTFNZZGdkRHNvckt4bzhYbVdyQnFDeXV1cUs5L0h6OFNVMy96dzVCZWZKT0h1R2xOUHBIRHh4ak55Q2ZIcEhSWFBYekRsMERZOWd5Nzdkck4rOWd3OVdmWTZQdHpmRCt3OWsxS0FoVEJrNUJqOGZYMElDZzZpMjJkaVRkSWozdnZpVWd1SWlmdm40MC9WdURlTncxQlpWQ2c0SXJMTW05R1RHS2JKeXpqRi8yZ3gzbTVmWmk0cXFTZ0NlZSswbEF2MzlDUTRJSkRnZ2tKREFJRUlDQXJsOStpelc3OXJHWDk1NmpYODk4Nythcml0dFNxY0lvdzRYNUpVNUtLNXlVbTEzNFd4NEd5bHBRNHdHc0pvTkJIa2JpZkEzWVZJeE9CRVJFV25FM3FURC9QZmYvOXpvZVpkUGhiM2Mwcis4eEkvKytDeUZKY1ZZdkx5SWkrbkRqUEdUbURoOEpIMTY5SFNmTjZodkhFOHN1cC9rakhRMjdkM0ZsdjI3T1pHZXh2UXhFd0Nvc2R2NTlqTS9vNkM0aUltSm8zam15Ui9RSlRUc210N2IyQ0hEUGFib0RrOFl5RXUvZXBiZ2dFQ0NBZ0l3R1UzMVhqY2tyajl2ZmZZeHBlVmxXQzJoMS9Sc2tSdkI0SEpkWVlmZkRxQzAya2xta1FPYm8wTy96UTdQWWpJUUhXd2l3TnI0M2x4dDBlc3JsNUdlZlJhQVIyYmZUdS9JdW50L3RVWDdNbE5idXd2U0RpUkd4N1oyRjY1S2UvMzdLQ0l0THpQN0hBWURkSS9vV3UvMDNZYVVscGU3cDlJQ1pPVmtFeHdRaUwrdjd4V3Zjemdkbk0zTnBVZlhTRzNKSWgyT29aNy9xRHYweUdocHRaUFVmSHRyZDBPYWdjM2hJalhmVG15WXVkMEdVaEVSRVdsZm1ySW5hSDB1RGFJQVBicEdOdWs2azlGMHpjOFVhWTg2N0tkNmh3c3lpeHlObnlqdFNtYVJBdzF5aTRpSWlJaTBmeDAyak9hVmFXcHVSMlJ6dU1ncjB5OFpSRVJFUkVUYXV3NGJSb3VybkszZEJibEI5R2NySWlJaUl0TCtkZGd3V20zWHFHaEhwVDliRVJFUkVaSDJyOE9HVVczZjBuSHB6MVpFUkVSRXBQM3JzR0ZVUkVSRVJFUkUyaTZGVVJFUkVSRVJFV2x4Q3FNaUlpSWlJaUxTNGhSR1JVUkVSRVJFcE1VcGpJcUlpSWlJaUVpTE03ZDJCMFJFTGxWWVZNUkh5ei9GaFl1YnhrOGlMamEyMFd1T0hEdkt0ajI3TUJnTTNMOWdFYjQrUGkzUTArdVRuWnREV0dnWVhtYjlHQllSRVpIT1NaK0NSS1JOV2JWdURXa1o2UVFHQk5DblY2OUd6M2M2bmF4YXQ0Yjh3a0lHeHZkdkYwSDBlRW95N3kxZFFzOGVQWGhvMGIxNGVYbDVIUC9EQzg5Zjl6Tis5TVJUZGU0cklpSWkwcFlvaklwSW01RnlLbzNEUjVNQW1EMTlCdVltakJydTJMdUgvTUpDRE1EMHlUZmQyQTQyRTZ2RmdzdnBKUFhVS2Y2OStGMGV2dWQrTEpjRXg2TGk0dXQraHN1bERYbEZSRVNrYlZNWUZaRTJvYUt5a2lXZmZjTEZDUFhCSngvendTY2ZOM2ordUpHanVHbkNKTDdhc0E0QUYvQzNWLzdaNkhQdXZIVWVvNFluTmtPUHIxM3ZucjI0NTQ0RnZMdDBDYWN5TW5obnlRYzhkTTk5bUl5ZXkvaWYrY25QOFBiMjltZ3JMaW5odWIvOUJZRGYvL0taT3ZmK3oyZC9jK002TGlJaUl0S01GRVpGcE5YWjdYYmVXZklCSmFXbGVIbDVFUndZaU4zaG9MS3lrZ0IvLzNxdjhmWDFaZkVuUzZtcXJzWnNOaE1TRkFSQVNWa1pnUTFjQStCeldiaHJMUVA3SjNEcmpGbDgvdVVxa3ROU1dicjhVKzZhZnpzR0RLM2ROUkVSRVpFV29UQjZGUndPQnc2bjAyTTZYWE53T3AwWURBWU1oaXQvQ0xYWmJGZ3NsaWJkczdyYWh0WDY5YmsxZGp2YmR1OWw5UENoRFg0WXp5OG9KQ3cwcE9rZGIwUlJTUWxXaTZYTmZQaVh0c25oY1BEK3NxV2NPcDJCbDVjWDM3cnZHMFIxNjhZLy92MHFaV1Zsekx4cEdvTVNCdFM1N3JQVkt6bVZrWUVCdU9mMk94bllQNEZWNjlhd2NkdFdCbzRjeGN5cDA5cDhzSnN3ZWd6WnVUbnNPYkNma3RKU2JMWWFyRTM4T3k0aUlpTFMzaW1NWG9XdHUvYXdhY2N1ZnZuRHB6M2FiVFUxVGJyZVpEUmlNcGs4Mmh3T0J4OSs5Z1hlVml2emI1bUIwVmovYmp0MnU0UFgzditRa0tBZzVzMmNqcCt2YjRQUFdiMStJNGVPSGVmaHUrOGlJaXdVZ0pLU1VyYnQzc3VaYzluY2U4ZHRkWUx2MFJQSmZMeGlGZU5HSmpKOTBvUXJ2ZytYeTBWSmFSblZOaHRkd3NNYVBPL0YxOTVrNU5BaDNESnR5aFh2SjUxWFZYVTFieTlaVEZwNk9tYXptVy9jZFRlOW9xTUJ1R1hhRE41ZXNwajNsaTVoM3F6WmpCczEybjFkY1VrSkoxTlRBSmd6WXlZRCt5Y0FNSGJFS0E0ZFRXTEQxaTBVRlJkejEyMjNOL2gzcXEyNGZmYXRSRVYyWS9TSWtSZ3YrM3Y1OTlkZnFmTjMxZWwwdXIvKzgwc3Z0a2dmUlVSRVJHNEVoZEZtOEg4dk5yNU9EV0RzaU9IY1BIbWlSNXZKWkNJME9JamRCdzVodDl0Wk1IZDJ2UitlTjI3ZlFYNUJJY0dCZ1kxV0M0Mkw3Y08rdzBsOCtObm5mUHUrZTdCYUxZU0ZoakJoOUVnMmJkL0p0dDE3bVRCNnBQdjhySFBaTFA5eURXYXptWDU5WXR6dE5wdU5QUWNQVTE1UlFWbDVCZVVWRlJTWGxsSmNVb3JUNmNSaXNmRER4NytsclNua21sVlhWMU5hV29hL254OFBMcnFYNktnbzk3RzQyRmdlV0xpSUx6ZXNwOGNsN1FCQmdZRjgvN0h2a0p5V3lvQzRlSGQ3Y0ZBUTM3ci9RZDVac3BpK3ZmdGdNTGJ0a1ZHby9Sa3dkdVNvZW8rZEx5aTQ0clY1K2ZrM29rc2lJaUlpTFVJcG9wbkV4dlJpeUlEK2loNzZLUUFBSUFCSlJFRlVEUjVmdG1KMWc4ZG1UWjFDVmJXTnc4ZU84L0VYcTFnNGI0N0g4ZE5uenJCajczN0NRa080Yzg0dGpVN243ZDB6bWpuVHA3TDh5elY4dVhFVDgyYmVETUQ0a1NNNGxIU01uZnNPTUdMSVlMeTlyUlFVRmJQNGs4OXd1bHdzbWorWG5wZDg2TGRZTEd6ZnN3K1h5NFcvdngvbjh3dm9HaEhCaEZFakNBandKeWd3RUZ3dXpwekxadVc2RGN5Yk9aMnVFUkZOK1hhSkFMV2g4ckVISDhadXQ3Tmw1M2IrOGU5WDZ6M3ZINi9YMzM0bEh5My9sSStXZndyQWo3N3pGQkZoNGRmVjE5YWdBa1lpSWlMU2tmMS85dTQ3UEs3aWJQandiNHZLU2xxdGVxK1daRnV5M0x2Y2V6YzJ4bUJDZFlDRVFPQU5JWGtoRFQ0U3dodENRZ205aDJJd3hWMjQ0VjdrM3VXbVpsV3I5NjV0M3greUY4bGFTU3RidG1UNXVhK0x5N3R6NXN5Wlk1blZQbWRtbnBGZ3RCMEZSY1ZVMTlRQVVGcGVBY0NGekN6TDhmQ1F4aW1GbnU1dTlPdlR1OVYyMmdwR0FlWk5uMEpkZlIzUnZTT2JsZGZYTjdCbXc0ODRPamh3MTIzem1xMERiY3ZBZnRIVTFkZlROeXJDVXFaV3ExZzhmelk2clN1T2pnNEF1T3RjR2RRdmhwREFRQ0pDUTFxMDg5UXZIN0tNMUw3NDJwdUVod1F4SVc1VXN6ck96azZZVEdZK1hmNDlzNmRNYWpNb0YrSktMczdPWGQyRkc2YSt2cDZxNnVvVzVaNGVIbDNRR3lHRUVFS0lyaVhCYUR0MjdUL0F1ZVRVWm1YTFZxeTJ2TDV5L1doSC9QMzF0MXJzQlppY2x0NXE0UHJPcDUrM0tHdDYvYldidG5EeXpObG14My9jdWR1bXZ1dy9jcXpaK3dFeDBjeWZNZFdtOVhadXJxNDhlTmNpVnZ5d2tiV2JmcVNvcElUSlkrTnN1cTRRbDgyZFBwTzUwMmUyV3kvbFFob2ZML3NDZ0QvLzl2ZHRycC91YnFPRXh4TlBzWHJERHkzS3JZMXdDaUdFRUVMMGRCS010bVBPMU1sTW56Z2VnUFZidHBOeUlaMG5IMW5hS1cyUEdESUljNU5rSkUyZFBIdU91cnA2aGc4ZTJPRjhvT05IaldpL1VodDI3VDhJTks0WnZaQ1YzZXhZU1ZrNTUxUFRMTy83UlBRQ0dxZjAzblhiWE5adDN0SWlTWk1RNHVxOC9zRzdMYWJsTjMyQTlmS2JyOS9vTGdraGhCQkNkQm9KUnR1aGNYUkVRMlBXMjZ5Y2l3Qlc5ekE4ZU93RUI0K2Q2RkRiMDY1SVp0UlVTbm9HZFhYMVRKOHdydDAxb2xjYVAzcGtoK3BmNlhJd1dsNVJ5WGRybTQvaUpLV21rZFFrR1AzelUwOVFXMWVIeHRFUnBWTEpiVE9uWDlPMWhiZ1JhbXByMmJKeit3Mi83dnlac3hrNXRERjVXR0Z4RWErKyszYWI5Y3NyS3RvOFhsWmUzbWw5RTBJSUlZUzQwU1FZdFZIS2hYVHFHeG9BS0MwcngxWHIwbXdFTUNJMGhOam8xdGRLcnRtNCticjNzU21qMGNqZWc0YzdkTTZWUWF5SHV4dVBMYjBmZ0l0NWVhemVzSmxCc1RIRURmOHBFKyt1L1FjNWVqS1J4Zk5tRStqdmQrMGR0MUZlU1JIckQ5ZzJCYms3eUM3SXQ3eitkTU5xbERkQmxsZUErWk5uM0xCcmxWZFU4RThiUnZxYVRteC82YlYvWGRXMTZ1dnIyWGY0MEZXZGV5M216NXpkZnFVbWJwWUVSaTh0Ky9DR1gvTmExRjM2TEFjb3FTd24zQyt3amRwQ0NDR0V1RjRrR0xYUmtaT25MSysvWExFS0h5OHZGcytiYlZsVDZlbmhUdi9vUHEyZDN1Rmc5UEpVdkk2TWlrNFpONGF4SXh1M2lEQ2FUSllSVGx0ZERrWWZXM28vRHZiMmxtMW5BQTRmYnh6MWRYUndRS1ZVb25QVkF0Qy9ieDhTejU3bjgrOVdNbmZhWlBxM0VaQjNwdHFHZXRMekx0NlFhMTBQSnBPNS9VcTNtUFNzVEV6bWp2MjlkTFQremVMdmYvd0x3Rlh0a1hvdDUxNnRwc0hkemFiZXhuMmloUkJDQ05INUpCaTFRWDVoSVdrWldZUUZCNUdlbGMyb0lZUFp0R01YcXpkdVp1R3NqbzhjVmRmVXN2ZGcyNk15MVRXMUFHemVzYXZkOWtZTUhvU2J6aFZuSnczT1RvMTdrTnJiMmJXWlhFbXYxN1B2eURIMkh6Nkt5V3hpNUpEQmxtT1hBOURMakVZanA4OG5BNDNUaHc4Y1BjNmtNYU9KR3o0VWR6Y2REeTY1ZytXcjFyRm00NDhZREVZRzkrL1hicCtGdUZKR2RtT1c2cGplZmJqdnppV3QxdXVNQkVidWJtN2RPbW5RdFFTU056SUlGVUlJSVlTNEZoS00ybUJId242OFBEd0lDUXdnUFN1YjRZTUhVbGhjd3RGVGlXMXU1OUthdXJvNm05ZVgybEl2T2lvU041MnJUZTJaVENhT0paNWg5LzREVkZYWEVOTW5paWxqeDFoR09xMDVtNXhDZlVNOTBMaVZqYStYRjl2MkpGQmVVY0hNeVJOeDBtaTQ5NDRGck51OGxZaXdVSnY2Y2EzOFBieFlPbXZCRGJsV1oxaWJzSVBpOGpJQUlnTkQ4TkRwMmo3aEZwU1JsUWxBVksrSWRtcmE3cysvL1QwQUdvMm0wOXE4bnBKU1UvbDY1WGR0MW1rNkZ2ekNLLzlvdDgzbmYvL3NOZmFxZlROSHRyNyt2VHZhZUdDUDViV25xL3kvS0lRUVFuUVZDVWJia1p5V1RuSmFPbk9uVGFHaXN0SlNQbVBTZUlJQy9DelpaSXRMeXpoOVBzbW1OajA5M05zY3RVdzhsOFRxRFkzYnU0d1lNb2pwRThaZHd4MDA5OVhLTmFSblpSUGc2OHNkYzJjVEZPRGZabjJ6MmN6ZWc0ZnBHeGxKNHJuenFKUktGc3lhamhrejUxTXZFRGRpR0RxdEZudDdleGJObmRWcC9XeVBvNzNEVGJYT1M2dHhzZ1NqNHdZTXVXbjZmalFydGYxS25hQytvWUc4L01aMXRaMFpqTFkxYXRvZG1VeEc2dXJyYmE3ZmticlhVMXpNd0s3dVFvZWN5MGl6VFBPM1Y5dDFjVytFRUVLSVc1Y0VvKzNZZS9BUUh1NXVESWpweTU0RFAwMnRWYWxVRElpSnRyeFBUYzhnTlQyalU2NTUrTVJKRkFvRi9qNCtIRGx4aW9FeDBmaDZlN1Y1anNGZzRQQ0prKzIyWFZCVURFQjA3MGl5YzNQSnpzMXR0ZTZvb1VOSVBIZWV3dUlTWmsrZFRPSzU4MERqT3RZRk02ZFRXVjJOVHF1bHRxNk9xdW9hcW1zdS9WZGRRMVZORGRDWWZUYzdONWVxNm1yczdleDViT2w5dHY0MWlGdElSV1dGWmYzbnErKysxV2JkcTA1Z3BGRHd3ak4vUk4yTnR4N3FFeFhGSDMvek5Gb3JHYnZOWmpOZnJmeWV4TE5ubXBYZlBtY2V3d2NQdVZGZEZFSUlJWVRvTkJLTXRxTlBaQVMrM3Q3dHJzTWFNWGlnWlQ5U2ExNTg3VTJicnBkNDdqelpGM1BwSGRHTFNXTkc4K0dYWDdQeWg0MDh1T1FPTkZkazFXeXFRYTlueTY2OU5sMERZT3Z1OXVzT2l1M0hsbDE3Q1E3d0ovaUtFVlNqMGNoL2wzOUhkVTB0Sml0N3BhclZqVi80VFdZeldoY1gvSDE4Yko1S0xHNXRIVWxLMUpHNmRpcFZ0dzVFVFdZeks5YXR3ZHZMaTRseExhZTl4bS9lUk9MWk13eUs3Yy94eE1hRWFrTUhEbUwxaGg5dzArazZkVVJaQ0NHRUVPSkdrR0MwSFNPSERMcGhDVUh5Q2dwWnYzVUhkbW8xVThlUHdjUE5qVWxqUnJOMTkxNitXcm1HdXhmT3g2bVZ0VzlPR2czUFB2Rll1OWY0NE11dktDa3RzNmx1YWtZRzFUVTFMSm83czhVeE96czdvc0xEMFdnY2NYWnl3c1hKQ1dmbm4vNTBkSERneGRmZXBHOWtCRE1uVDJqLzVzVXR6ZHZUcTgyRVFpV2xwWHkwN0hOS3k4cFFxVlFZalVhZy9RUkdBRWRQbnVDN3RhdTc5YnBSbzlISTh0VXJTVHg3aGdFeExST0FiZHErbFlSREIrZ1ZGc2FNU1ZNc3dlaTg2VE5KVGIvQXN1Ky81ZDdGZHhFWjN1dEdkMTBJSVlRUTRxcEoyc1YyM0toQU5DTTdoMlVyVnRQUTBNRGM2VlB3Y0hNRFlQU3dJUXlLalNFM3Y0QlB2dnFXN0l1dFQ2dFZxMVh0L3FkQVlYUGRxUEF3Umc4YlFraWc5ZldOczZkT1l0S1kwWXdZUEpDWVBsR0VCZ1hpNmVHT280TkRwLy85aUZ0WGZtRWg3My8rS2FWbFpUZzdPVEYzZXN1SEkyMnB2N1N1VXFmdHZpUHovMTMrRllsbno2QUFRb05ETE9VbXM1a1Y4V3Zac1hjUGJqb2RkeSs4bzlsMlR3NE9EaXhac0toeHBzTFh5emg2MHJiRWFFSUlJWVFRM1lHTWpIYVNCcjJlaXFxcURwOW5OQnJaZS9Bd2V3NGVCbUR1OUNrdE12VE9uVFlGQndjSERodzV4bWZmcm1CUWJBempSNDJ3dXE2c015bVZTcWFNRzNOZHJ5RkVXMDZlT2MzcTlmSFUxdFdoYzNYbDV6KzdqNHJLaWc2MVVYMXAvYkw3cFFjODNVWE5wZTJib0hHN0dxVkN3ZTF6NXpOMDRDQUFxcXFyK1diMVNsSXVwT0hzNU1SRDk5eUhpN016NVJYTjd6ODBPSmk3Rmk3aXF4WGY4ZDNhMWFSblpUSjc2blI1S0NTRUVFS0liaytDMFU1eVBQRU14eFBQdEYveEVwUEpST0s1OCt3K2NJalNzbkswTGk0c21EV2QwQ0RybzVEVHhvOGwwTStYRFZ0M2NPelVhVTZjUGt2ZnFBZ0dSUGNsUENRWVZTdHI0U3FycWxHcGxEalkyMU5iVjA5bGRYV3JkWVhvTHVycTYxbTdjVDNIVGpVbTVRb05DdVpuaXhianF0VjJPQmd0S21sTTJ1WHA3dEhwL2J3V0dkbVpsdGNxcFpJbEN4Y1JHeDBEUUhKYUt0K3VXVVZWZFRXT0RnNzgvR2YzNHVYaDJXcGJzWDJqV1RoN0xxdld4M1BvMkZIT3B5UXpaOW9NK2tmSE5CdEpGVUlJSVlUb1RpUVk3U1I5SW5veFpFQnNxOGUvWHJYVzhqb3pKNGVWUDJ5aXFyb2FwVkxKOEVFRG1CZzNHZ2NIK3phdkVkTTdpckRnSUhidlA4VFJVNG1jT1o5TWN1b0Y3bG0wb05VdFdoSU9IK0hRRlh1VlJvYUgyWHhmUXR4SWVvT0JmWWNPc2pOaER6VzF0YWlVU2lhTkhjL0VzZU5RdFRGbDNtZ3lVVkJZZ0oyZFBYWnFOU3FWQ3JQWnpJWE1EQkxQblFVZ3dNL3ZSdDFHdTh5WTJYK2tjVGFFU3Fua1ozZmNTVXp2UGxSV1ZiRit5MmJMbWxCWHJaYWxkOStMbjQ5UHUyME9IendFcllzTFg2OWFRVVZsSlYrdi9KN05IaDVNbXpDSmdmMWEvMndTUWdnaGhPZ3FFb3gyZ0VxbHdzN08rcDUwT2xjdEVXR2hOclVUNU8rUHQ2Y0h2U1BDR1QxMENPNXV0bSs2N3FUUk1HUFNlTWFNR01yUms0a0UrUHUxdVZkbzcxN2htRTFtekpqQmJFYm42c3JRQWYxdHZwNFFOMEpsVlJYSFRwMWt6NEY5VkY2YTd0NDNxamV6cDA3RDI3UHRiWTBBbEFvRkgzeiszMWIzM2ZUMDhLQnZWRytyeDdxQ0FnVjMzWFk3SHkzN25FVno1eFBUdXcvVk5UVzgvdjQ3MU5RMlR0LzE4L0hod1NYM29ITzFmYTFyMzZqZVBQckF6L2xtOVFyeUN3c3BMaW5CVGkwZjgwSUlJWVRvbnVSYlNnZU1HVEdNTVNPR3RTai84MU5QdEh0dTB6cEtwWko3RmkyNHByNjRPRHN6ZnZUSWR1dUZod1FUSGhKOFRkZTZ6SmI3dkpiNjR0YVRrNXZMbHAzYlNVcE53V1EybzFRb2lPblRsNGxqeGhJY1lIM0t1alVLaFlLUW9DQ1NVbE9ibFRzN09SRVdFc3FjcWROUmQ3T2dMRFE0bVAvNXhhT1c2YmZPVGs3TW1qS05GZkZyR1RsMEdIT216YmlxUU5MZjE1Y25IdjRsT3hMMlVGNVJRVXlmdnAzZGRTR0VFRUtJVHRHOXZwMEpJVzRwbnU3dWxKU1Y0dW5od2NCKy9SazJhSENIUmdLYlducjN2VURqRk5qTDI0OHF1L2w2eVN2WGdRNGJOSmdBUC85cm5sS3NVcW1ZTWs2MlZCSkNDQ0ZFOXliQnFCQ2l5emc2T3ZMcmgzL1pvUkZBcll1TFpTOU9hNk9kQ2hSMDh4aTBUZTBGb3ZiMjlneUtsYW4yUWdnaGhMajVTVEFxaE9oU0haMks2dXZ0dzkyMzMzR2RldFA5YVJ3ZHVXdkI3VjNkRFNHRUVFS0lhOVo2ZWtvaGhCQkNDQ0dFRU9JNmtXQlVDQ0dFRUVJSUljUU5KOEdvRUVJSUlZUVFRb2diVG9KUklZUVFRZ2doaEJBM25BU2pRZ2doaEJCQ0NDRnV1QjRiakNwdjRxMGRSTnZrWnl1RUVFSUlJY1ROcjhjR293NXFpVmg2S3ZuWkNpR0VFRUlJY2ZQcnNjR296ckhIM3RvdFQzNjJRZ2doaEJCQzNQeDY3TGQ2YnhjVjlpb1pRZXRwN0ZVS2ZGeFVYZDBOSVlRUVFnZ2h4RFhxc2NHb1NnSEJiaEswOURUQmJpcFpNeXFFRUVJSUlVUVBvTzdxRGx4UFdnY2xFWjVxc3NxTU5Cak5YZDBkY1Ezc1ZRcUMzVlJvSFhyczh4TWhoQkJDM0VEWitYazgrdGMvRXYvMkoxZDEvdXB0bTZtb3F1VCsrWXM2dVdkZFo5K0pvK2hjdE1SRVJMVTRWbGhhd3FxdG01Z1JONTdRZ0VDcjUyZmw1VjcxdGYyOXZGR3JPejgwTVpxTUdJMm1EcDFqcDFhalVNam94NDNRbzROUmFBeEkrL2dvS2F3eVVsNW5vdDVneGlSeDZVMUJxV2hNVnFSelZPTHRva0ptWFFzaGhCQ2lQV2F6bWJxRytoYmxHZ2RINnVyck1kUDRSYkN1dmc2OXdVQnRmVjJMZXJiSUt5cGs5YmJORE9yYmp3RzkrN1piZjhZdjd3ZGd3ckNSL1BHUng5dXN1eXgrTlordld3bkFwdmMvdDlxT05WZldCVWpKVEdmMXRzMmNTRHBIY1drcENxVUNUNTBiZmNNam12WERZRER3K2hlZk1HSFlTS3ZCNk9kclY3STVZUmZPR3FkV2c5R0huMyttemZ0cXkwY3Z2RXl3bno4TmVyM1Y0Kzk5K3lVLzdOcHVVMXROL3g2KyttRXRYOGF2NmxCZlhuL21PYUo3Ulhib0hIRjFlbnd3Q28xVGR2MjBLdnkwTW0xWENDR0VFS0luUzg1TTU0bVhubTlSdnVuOXo3bnZEMDlSVVYzVnJIekJrNzlvVWM4V0Q5eTJpSjJIRC9ETzhpOTQ5eTh2Mmp5U3R2ZllZVW9yeW5GMzFWazlialFaK1dGMzIwR1huNWMzQ3laUGIvZGFuNjFad2RjYjF1S3NjU0p1MEZDQ2ZQMHdtb3lrWldWeTROVHhablYvM0wrSDJ2bzY3cDQ5djBVN1NSa1gyTEovRHhPSGorS3JIMVl6SkxwZnE4SGE1YUR5c3ZpZFczSFR1akoyeVBCVys5azB3SjczNjRlczF2bmlwVmRaT0dXbTVmMzJnd2tzKzJFTi8vNzluOUc1YUZ0dCs3TFBYM3ExM1RxblU1SjQrWlAzMnEwbk9zOHRFWXdLSVlRUVFvanVwNjZoZ1l2RkJSU1dsVkpSVTBWbFRUWDFlajBHb3hHRDBVQXYveUFtREJ6V29UYkRBNFA1OUcrdkFGQmRXOHR6Yjc5S2JGUWZBTDU3OVIxTHZheThYQjUrL2hsTDhIbjVmVk8xOVhVY09OazhhR3RxMUlEQitIcDZzZlB3Z1ZiclRCdyt5dkk2ME1lUG5JSThOdXpad2M5bTMyYTEvdDZqaHlrdUs4WGYyNGZjd2dLcmRUeDFiaXljTXFQVmF3SXMzN0NPcjlhdlljemdvZnoyL2tkd2NYSnFkcnl5dXRyeTJtQTA4czNHZUJaT21ZRzdxNDRqWnhMeDhmQzBqRlMrOHVuN3hFYjI1ZzhQUDhhTDc3L0pDKysrd1J2UFBvK3ZwMWViZlVoTVNlS2Q1Vjl5eC9SWjlJdnMzZUs0azBhRGc1MTlzN0xMUWVQdUl3ZjVjTVZ5eTN0dkQ4OW1BWDk1VlJXZWJ1N0VXbW5YbXZiNkNuQ3hJTittdGtUbmtXQlVDQ0dFRUVMY0VDVVY1YVJjekNLbktKL3N3bnlLeWtwcGEvWFVoZHdjQmtiMHdjMkdrYS9MN05ScUFueDhNWmxNL1BuTmYrSHA1c2J2SG55azFlbXRWNWJQK09YOVJJV0c4ZFlmLzBwcGVUbi85OUU3VnMrelZkTmcxTlBOSFpWS3hmcGQyMWt5Y3g1S1pjdGNHR3QyYk1IZjJ3Yy9MKzlXZzlIMlhDekk1N08xSzRqdUZjbWZmdkZyVk1xV3N3TzF6czZXMS9FN3Q5S2cxN05rMWp4cTZtcDUrZU4zbVI0M2pvZHV2NHQvZi9ZaGhTVWwvUFh4M3dMdzlJT1A4THQvdmNUdi8vMFMvL2pOTXdUNCtGcnRRMVplTG45OTl3Mk1wc1pBOTV1TjhTM3FQSFgvUTh3Y002RloyZVdnMGZYU3ovenllNVBKUkhaK25xVmVVc1lGQW4zOFdxeFQ5ZkgwYkJIZ2l1NUxnbEVoaEJCQ0NISGQxRFUwY0RvOWhXUEo1OGdzNkZpQ0d4ZU5FeTRhcC9Zcld2SHVOMTl5SVNlYk4vLzRBZzUyOWl4LzVjMW14M01LOG5uNmxSY3Q1VTNmcTFTTndWdUFqMit6YWJzbWs4bHFBTmxVUVhGUmkxRzhuODQzTW0vQ1pONWUvZ1g3VHg0amJ0RFFac2N2WkdlUm1IeWVYOXh4TndrbmpsN1ZmUU9zM2JFRms4bkV6eGN1dGhxSU5sVmFVYzduYTFkeTU0dzVsRlZVc0diN2o5aloyWEhQM0FWOHZQSWJkaHphejdNUC93cC9ieCtnY1UzdDM1LzhIYysrOWpKUC91UC84ZlFEanpCNjRKQm1iYVprcHZPbi8veUxCb09lMnlaTjQ3RWw5MW1PbFZkVzh1ZTMvbzNKWkdMczROYW43bDZwc3FiYTZwclVLOHYrL2ZzL1d4MHR0U1c1VW1GcHNjMzlFWjFEZ2xFaGhCQkNDTkhwQ3N0SzJYbnlNR2ZTVXpFWWpWYnJLSlZLZk4wOThmUHd3dGxSZzhiZUFVY0hCNXdjSEhDMGQ4RFB3d3UxcXVNNVA5YnUyTUxHdlR2NTErLytoSmViTzBDTE5acFZOVFhOeXE5OGY2VS8vZWNWZkQyOWVQS2VwYTFlMTJ3Mjg5US8vNGFQcHhldi9lOWZyQjZmT25vc242ejZqblU3dHJZSVJ0ZnMrQkVITzN1bXg0MW43N0hETnQ1dFM4ZlBuY0ZaNDBUL3FQWVRLeFdYbFZKZFc4T25xNy9qaS9oVkdBd0dubnYwU1Q1ZDlSMXJ0di9JbEpGeFJBYUh0UWptbnJyL0lUNWI4ejMvNzUzWEdUdGtPSDk0K0RFQWF1cHFlZjd0MXhnL2JDVDN6bDNBbi8vekwvNys0ZHM4K2JNSE9Yc2hoVGUrL0pTSTRCQ2VmZWhYT0RscU9ueHZmMzM4dDR3Y01LaEYrY1dDZkpiKzVmZXRubmN0eVpYRTlTUEJxQkJDQ0NHRTZEVGwxVlZzTzNhUTR5bm5NSnViVDhKVktaWDBEZ29qM0QrUVFHOWYvRHc4c1ZOMS90ZlIrSjFiTVJwTi9PSDFmMXJLVnI3K0hvdC8rMWlMQkVadFphZHR5c2ZEaXkzNzlySjB3WjNOcHJnMmRUTHBIRVZscGN3WU03N1ZkcHdjTlV3Wk5ZWWZkbTBqcHlDUFFCOC9vREVZM25ZZ2dRbkRSN1hhL21WNmc0SDg0cUptWmM0YUo4dTYwTHppUWdLOGZXeEtxaFFaRXNheWw5L0F6VVhMaXgrOGhVS2hJRzdRVUk2Y09jVWQwMmV6NjhoQnRyWVN5RzE4N3pOV2J0MkVVcUd3UERSd2N0VHc3bDlldEFUMUwvLzJXWjUrNWUvODdKa25hZERybVRGbVBMKzU5K2Z0ampDM3A3U2luS2YrK1RmK2Qra3ZyV2IvdlpJdGlhbU9uVDNOczYrL2ZFMzlFaDBqd2FnUW9sVktoUktUdVdON2M0bGJpMUloZS84S0lSbzE2UFZzUDM2SUEyZFB0aGdKRGZUeVlWQmtYL3IzaXNMSnhxMVRyc1ZUOXoxRVhYM2o5aTVIejU0bWZ1ZFdBTDc0djljc1c3dms1T2Z4K04rZlkvVi9QZ0NncktMQ3NwMktOZk1uVG1YOTd1MnMzNzJkdTJiT3RWcG55LzY5S0JRS1pseXhEdkpLOHlaT0lYN25WdUozYnVPWGkzOEd3S2FFWGRRM05EQnY0cFIyN3k4cDR3TDMvL0czemNydW5idVErK1l0QkVDdjE2UHFRSkR2NWViT3pzTUhPSlY4amcvLzN6OVFLQlE4OGJNSFVTZ1VQTEpvU1p2bkxwbzZzOWw3czlsTWRXME5CMDRkNS9qWk14dzZmUkpQTnpmdW43K0kzTUo4OWh3OXpCMUhINk4zV0RqaGdjRnRadGx0aTlGb0pMZXdnUHFHaHFzNlgzUVBFb3dLSVZybG9GWlRxNWNQZWRFNmgrdXdRYmtRNHVhVFdaREh5bDFiS0trc2IxYmVKemlNS1VORzR1ZlJmaWJUem1JMm02bXNxYVpmUkJUT0dpZE9weVlSNU5zNCttaHVJMTJTbTZzclQ5N3pJSHFEQVRzcm4yM2hRY0ZFOTRwazdZNHRMSjQrdThYSVhtMWRIYnVPSEdCNDdNQjJNN2VHQlFReG9IZGZOaWZzNXNFRmQyQ3Z0bVBkamkzMENldEY3OUR3ZHU4eHhEK0FwUXNXTnlzTDlndXd2Tlk2dTFCY1Z0cHVPNWZsRk9UeG4yV2Y4dGhkOStHaGM4TnNObU0ybTIzZXJxYXBFK2ZQOHM0M1g5QW5yQmZEWXdmU095eWN3WDM3RWVEcmk0T2RQYisrK3dIT3BLVnc5R3dpcDVMT01XVmtYSWV2MFl6c1EzOVRrMjhSUW9oV3VXbWNKUmdWYlhMVHREMlZURndmUmpNVVZoa3Byek5SYnpCamFpc2RxZWcybEFwd1VDdlFPU3J4ZGxHaDZnRmZvbzBtSTl1UEhXTDNxYVBOcHVTRytQZ3hiVmdjb2I3K2JaeDlmUmlNUmw3KytGMSt1ZmhuVEk4Yno1blVaUHBlMmhQenlqMUZyWlZOR3oyVzN6M1lzaDdBckxFVGVmWHpqNndtSDlwMmNCOTE5ZlUyald3Q3pKczRsYjkvOEJZN0QrM0hRK2RHYm1FQjk4eFpZTk81V2lmbkZ0ZHZxazlZTC9hZlBFWm1iZzRoL29GdHRtVTJtM24ydFplcGEyaGcvWjRkZkxGdUZZVmxKZnp4NGNmNDYzdi9zYWsvVGFmQUR1b2J3OHJYM2tQajZFaURYcyt2L3ZZblBseXhITFBaakkrSEp5SCtBVXdmUFk3NzU5MXVVOXV0cWJzMEltcnJORzlicDJPTEcwdUNVU0ZFcTN5MGJoUlhWOUpnTkhSMVYwUTNaSzlXNCtQcTF0WGR1T1ZVMXB2SUtqUFNZSlFJOUdaak1rT3Qza3l0M2toSmpZbGdOeFZhaDV0M3FudDVkUlZmYjEzUHhlSkNTNW5HM29HNW95Y1EyeXVxeXdhczdOUnFKbzhjdzRvZk56S3kvMkJPSkoxandlVHBRUE9nNmNwOVJtMHhmdGdJM3YzbVMzN1l0YjFGTUxoNjIyYUNmUDBaM20rQVRXMk5HVHdVVHpkM05pZnN4dFBOSFZkbkZ5WU1HMmx6WDlveWVXUWMrMDhlNDR2NDFmenBrY2Zickt0UUtKZ3diQ1JxbFJwZkx5LzhQTDN4OXZERXg4T1RqMTVvWEQvNTBZcmxuRTFMNGFYLytUME85Zzd0anBwcUhCMnBySzdHU2VQSXgzLzlKd2FEZ1l1RitWekl5ZVpDZGhidXVvNzk3akNielZUVlZEY3JLeW90QVJxM3k3SEY1WHRweTltMFpQNzkyVWNkNnB1NE5oS01DaUZhcFZJcUNmWHdJYm53WWxkM1JYUkRvZTQrcUdUTjZBMVZXVzhpdFZnZUR2VUVEVVl6cWNVR0lqelZOMlZBbWxtUXgvSnRHNmlxcmJHVVJRUUVzM0RjRkZ5ZHVuN0d4SjB6NXJCcHowNmVlZTBmYUoyY0dSTFQzK1o5UmdIV3ZmVXg5bloyTGNvMURvN0VEUjdLdGdNSjVCVVY0dWZsRGNEaDA2Zkl6TTNoeVh1VzJqeTFWYVZVTVh2Y1JMNk1YNDI5Mm83NWs2WmF2ZWJWR0Rka09MR1J2ZGwxK0FEK1h0NDhjTnVpRmx1ODVCWVY0Ty9WdUYzTHc2MnNDdzMyOHljckw1ZERpU2Q1OXFGSGlRd0pJeVV6blJjL2VJdS9QL2s3Uy9JbGEzNy83NWZJeXJ1SXI2YzNnVDYrQlByNkVld1h3TERZQVlRRnREMWFhekFhS1M1dm5HYjgzTnV2Y2pvbGlUR0RoeldyY3pMNUhGcG5aOHZQb0QzQmZ1MlAwbDhPY01XTkk4R29FS0pOV2tjTlVkNEJaSlFVeUFpcEFNQmVwU2JVd3dmdFZhVGtGMWZQYUlhc011dmJZNGliVjFhWmtUNCt5cHRxeXU3UjVMT3NTOWlCMGRTWTRFNmxWREpqK0JoR1J2ZS9xaldHMTRPM3V3ZExGeTdtdlcrWHNYREtETlFxRlN0ZWU2OVpuWXNGZVR6eGYvK3ZSVG5RWmxBNGM4eDQ3TlYyS0p2YzYvSU5hM0YzMVRGdDlOZ085WFAydUVsOHZYNHREUVk5Y3lmWU5yM1hGa3Fsa3I4OCtpUi9lZlBmZkxNeG5sMUhEako2NEJBOGRXNVUxOWFTbEpIR3NiTm5XUC91cDgzT014Z01wT1ZrY2Y1Q0drRytmZ3pxRzhOYlgzL0crR0VqR0g5cDFEWWlPQlEvTDIrZWUrczEzbmoyZVVzRzN5dTkvTlN6NUJUa2NiRXduOHpjaTJUbVhpVGgrQkZMRnVBcEkrUDQzNTgvMnV5Y29ySlNYbnovVFZLek1talE2eTF0TDVrMW41aUlLUFljUFl4S3BhS3l1cHI0blZ1cGIyamdpL2hWM0RsOURrcWxFbWVORTZwcnpOSXJiaXdKUm9VUTdkSTZhb2oyQzZhZ3NveXkybXJxRFFiSnNudUxVU3FVT0tqVnVHbWM4ZEc2eVMvN0xsQllKVk56ZTZJR281bkNLaU4rMm83dnBYbWptWUVkeHc2eS9mZ2hTNW1Ub3lOM1Q1NUZxRzlBNnlkMmtmTVgwbENyMWNUdjNFcVFyeDl6eGs5dUZpeHJMajFRYXkyWWdzYnRRNjRVN0JmQUE3Y3RzaHcvbjU3R3FlVHozRFZ6THRXMU5WVFhOcS9mMnI2bEFCNDZOK0lHRDZPdXJzN21FVDVidVdsZGVlMlo1OWk0WndmYkQrNWpjOEl1YXVycWNITFVFT0wvMHoza0ZSV3lmT002VWpNelNNdkp3bUF3NE9mbHpTT0xsdkRkNXZYa0ZoYnczS05QV3RwdE1PaDU5TTU3K00wLy9zby9QbjZIdi8zNmFhc1BJWFJhTFRxdHRzVzJLMVUxTlNSblhrRG5vbTF4anFmT0RXOFBUOFlOSGNIQVB0RkVCSVUwYTN2bDYrOVJVVjNGYzIrL2l0bGs1djc1aTFpK1lTMmI5dTdpa1VWTFdQbDZ5d2NMbDEyNVQ2bzFoYVhGN2RZUm5VdGh2bklES0NGRXAvdGt3eXJTOHhxbnVpNmR0WUJ3djdhbnB3Z2hycCtiOWYvSDg0VjZhdlh5SzdzbjB0Z3A2T1BkT2RNenJ4ZXoyY3pHZzN2WmQrYUVwY3pYM1pON3BzN0J6VXBRMGRVMjdON0JHOHMrNWY5Kzg3K2NUVXRoV2Z4cWZEMjltVGhpRkgzREkvQjI5OERSM2dHbFVva0NNSm5ObUV3bURFWWpCcU1CbzlGRVZHaFlweVFlYjF3V0FBQWdBRWxFUVZTOTZjaWExSzVRWGxuSml4KzhSYitJS0tKN1JkSzNWd1E2RnkxYkR5VHd6MC9lUStQZ2lKMWFUYjIrZ1FhOXZzWGVzVXNYTEdiSnJIbkF0U1VKK3VpRmw5dWNTbXMybTlseGFEOGZybGhPZzc2QnYvMzZhYUo3UlZKYVVjNEgzMy9OdGdNSkRJMko1WC91L1htemJNWmZyRnZGbC9Hck90U1gxNTk1anVoTFNhOUU1MUZZZVdvaEk2TkNDQ0hFVGFEZUlJRm9UOVhkZjdZbWs0azFDVHM0bG56V1VoWVZHTUpkazJaMjJockh6cFNTbGNFYnl6NWw2WUxGRE83Ymo4RjkrekZsNUJnMjdObkIwVE9Kck51K2hacTZXc3MwWTJ2ak1wZW5rTDd5OUI5dWRQZHZPSjFXYS9VK0IvZU5ZZEhVbVFUNit1T20xZUxpNUl5TGt6UE9HZzNPR2llY05ScGUrdkJ0MXUvZXp2eEpVM0c2Tk5MODRoTy82L0FvNzhQUFA5UG04UzM3OS9CbC9HcHlDd3NZMFg4UVQvenNBWHc4UElIR2tlZG5mdjRvWXdjUDU0MHZQK0YvL3ZFQ243LzBhb3QvbTdZOEZEaDI5alRQdnQ1K29pUFJlV1JrVklnYjRHWWRpUkdpSjdwWi8zODhmbEcyV2VySkJnWFlkM1VYckRJWWpYeS82MGZPcEtkYXl2cUZSWExIaEtrdEV1SjBGMmF6bVoySER6QngrS2dPbjNmNVQ0VkMwVzNXdjNabnRYVjFxTlZxeTc2c2gwK2ZKRGF5RDQ0T0RoMXFwNzN6RWxPU2lOKzVsZHNtVFd0enhMS2t2SXlVckF4R3hBNjBsTlhVMVZKVFc0dVh1MGU3L2RBYkRKUlhWdUNtZFVVdCsyaDNPaGtaRlVJSUlZUVFOdEViREh5OWJRTXBPWm1Xc2lHOVk1Z2ZON0ZaOHA3dVJxRlFkRGdRdlh4ZTB6OUYrelNPanMzZUQ3TnhXNXNydFhkZWJHUnZZaU43dDl1T2g4Nk5FVmRzRytQa3FMR00ycmJIVHEyMktXZ1ZuVWVDVVNHRUVFSUkwVXhkUXdQTHRzU1RrZjlUMHBjeHNZT1lQbnhNbCswZktvVG9lU1FZRlVJSUlZUVFGbFcxTlh5K2VSMTVKVVdXc2lsRFJqSis0REFKUklVUW5VcUNVU0dFRUVJSUFVQnhSUm1mYjE1SGFXV0ZwV3pPcVBHTWpPN2ZoYjBTUXZSVUVvd0tJWVFRUWdpeUMvUDVja3M4TlhWMUFDaVZTaGFPbmN6QWlENWQzRE1oUkU4bHdhZ1FRZ2doeEMwdU9UdUQ1ZHMzb2pjWUFMQlgyN0ZrOGt3aUEwTzZ1R2RDaUo1TWdsRWhoQkJDaUZ2WThaUnpyTjZ6RGRPbHJVMmNIVFhjTzIwdWdWNCtYZHd6SVVSUEo4R29FRUtJVzVmc3RDMXVZV1pnejZtai9IaDRuNlhNWGV2S0E5UG40K0dxNjdxT0NTRnVHUktNQ2lHRXVLVTRPZnkwTDE1ZFEzMFg5a1NJcnFNM0dJamZ2NHRqeVdjdFpmNmUzdHczYlM0dUdxY3U3SmtRNGxZaXdhZ1FRb2hiaXF1VGkrVjFaVzFORi9aRWlLNVJXRmJDOHUyYktDd3JzWlJGQkFTelpQSXNIT3pzdXJCblFvaGJqYktyT3lDRUVFTGNTSjQ2Tjh2cm5LTDhMdXhKMTB0S1RhUDJVdWJVMXB3NGZaYkRKMDdlb0I2MTdkRHhrMlRuNXJWYkx6czNqMFBITzZmUFJTVWxuRTlONjVTMnVwb1pPSlo4anZmV2ZkY3NFQjBTRmMyOTArWklJQ3FFdU9Ga1pGUUlJY1F0cFU5d0dEL3Mzd1ZBVWxZR0pyTVpwVUxSeGIyNjhVckt5dmgyN1EvMDY5T2JoYk5uV0syVG5adkh1czFiY0hOMVpYQnNQMVFxVmF2dFpXVG5rR05Eb05pZVFIOC9Rb01DclI3YnRIMG5jY09IRXVUdjEyWWJTYWxwSkJ3Nnd2QkJBNjY1UDRubmt0aHo0QkIvZnVxSmEyNnJLNVZVbEJPL2Z4Y3BPWm1XTWp1MW1ubWpKeklvVXJadUVVSjBEUWxHaFJCQzNGTGNYTFFFZUhwenNiaVE2cnBhVGw5SW9YK3ZxSzd1MWcxMzZQaEpGQW9GNDBZT3QzcmNiRGF6Y2RzTzdPenNLS3VvWU5mK2cwd2FNN3JWOWxMVE0wZzRkT1NhK3hVM2ZHaXpZTFM0cExUWjhkcTZ1aFpsVjdvODJ0dTBudHBPalZxbElqMHJ1OVh6K3ZYcGZUVmQ3dFlNUmlPN1R4MWw5OGtqR0l4R1M3bVB1d2QzVFp5SnQ1dDdGL1pPQ0hHcmsyQlVDQ0hFTFdkcy95Rjh1Mk1UQUZ1UEhTQTZ0QmZxTmtiOWVwcmF1anFPbnpwTlRPOG92RHc5ck5iWmMvQXdlUVdGekpveWlZS2lJaElPSFNFOEpKaXc0S0EyMjc1eUJMRkJyMmZMcmowTTZSK0xuNDkzbStlKytOcWJMY3JlL2V6TFp1K1BuVHJOc1ZPbjIyekgycm1oUVlHTUhUbWNWZXMzdFZvL09pcVNsOTU0bTdFamh6TXhibFNyOWY3dlArOHdac1F3eG84YVlWTS91b0xCYU9SazZubDJuVHhLU1dXNXBWeXBVREFxWmdCVGhvekNUaTFmQTRVUVhVcytoWVFRUXR4eStvVkhFblQ2T05tRitaUlVsTE0yWVRzTHgwM2xWcG1zbTNEb0NDYXptUW1YQXE2OUJ3L1RvTmN6ZnRRSVZDb1ZGekt6MkxYdkFNRUIvZ3pwM3crOXdjQ0ZqQ3hXeEcvZ2dic1c0ZVZoUFlDMVp0M21MWnhMVGlVeUxBd25KNDNWT2xwblp4U3RUSlZ1R3R5KytOcWJ4QTBmeXVTeGNXMWVjOXVlQkJJT0hiRTZ0ZmJQVHoyQnlXVGlYKzk4UU56d29ZeHRaV1M0TFVhakVaUEoxT0h6Ym9TNmhub09uVHZOdmpNbnFMb2lRVmVvcno5elIwL0ExOTJ6aTNvbmhCRE4zUkxCcU5FTWhWVkd5dXRNMUJ2TW1HUmZ1WnVDVWdFT2FnVTZSeVhlTGlwVXQ4cTNSQ0hFZGFjQTVzZE41TU1mVnFBM0dEaWVjaDZOZ3lNemhvL3A4ZXRIS3lxck9IVDhCQ01HRDhURFRVZDFUUTE3RGg0bXlOOFBsVXBGUVZFeEsrSTM0T2pnd01MWk0xRW9GTmpiMmJGa3dUdytYZjRkWDM2L21udHV2dzF2ci9ZRG1vM2JkbkkyS1FXQWI5Zkd0MXJ2Zng1Wml0YkZwZFhqVFhWa21tNXJMdWJsMDZEWDB5ZWlsMDNYN082TUppTVhjbk00bTVIR2liUWtHdlQ2WnNlZEhUWE1HRDZHZ1pGOWJwa0hMa0tJbTBPUEQwWXI2MDFrbFJscE1Fb0Vlck14bWFGV2I2WldiNlNreGtTd213cXRneVNBRmtKMERqOFBMeGFObThyeTdSc0IySGY2QkVWbHBjd2RQUUYzcldzWDkrNzYyYlJqRnc3MjlwWVJ3ZDM3RDJJMEdwa3hjVHlGUmNVc1c3R2FCcjJldXhmT3gxWDdVNERvNGU3R1hiZk41ZXRWYS9udk45OHpiOFpVK2taR1dMMkd5V1FpL3NkdG5EeHpGbzJqSS9mZnVRaWRxN1pablJPbno3QnAreTRHeFBTMU9SQ0ZqazNUYlUxS2VnWStYcDQyQmRUZFZXMURQV2tYc3ppVGtVWlNWZ2IxK29ZV2RkeGN0SXlKSGN5UXFHaVpraXVFNkpaNjlDZFRaYjJKMUdKRFYzZERkSUlHbzVuVVlnTVJubW9KU0lVUW5TWW1MSUxieGt4aTNiNmRtRXdta25NeWVXUGxNZ1pGOWlVMkxKSXd2NEFldDVZMEl6dWJ1cnA2L3ZYT0I1ak5qUTlxUncwZFFuVnRMZCt2VzA5dFhSMExaazBuUENTNHhibEJBZjdjdC9oMnZsNjFodS9YclNlbVR4UXpKMDNBU2ZQVDlOdmF1anFXcjFwSFFYRXhkODZmeTZtejUxaSthaTEzM2pZSFgyOXZqRVlqT3hMMnMrL3dVWVlON00rTVNSTTYxUCtPVE5OdHpabnp5WXdZTXJCRDErMEtScE9KZW4wRGxUWFY1SmNXTi81WDB2aG5lWFZWcStmNWVYZ3hic0FRK29WR29GVEs3MHdoUlBmVlk0TlJveG15eW96dFZ4UTNsYXd5STMxOGxESmxWd2pSYVliMmpzSERWY2MzMnpaU1UxK0h5V1RpYU5JWmppYWRRYTFTb1hWeXhzVlIwK2EySmpmQ2tJRnpPcVdkdStiUHhZd1pqYU9HRmZFYmFHaG9ZUHpvRVd6ZnM0KzYrbnJtejVqSzZnMmJXYjFoYzZ0dFBQSHdnNnpkK0NQVjFUVTQyTnMzTzZaeGRDUWlQSlE1MHliaDQrVkZaSGdvRzdmdDVKT3Z2Mk5JLzFqU01qS3ByS3BpN3ZRcERPb1gwK0grSnh3NmNrMVplM055OHlncEsyUGp0cDFzM0xiVFVyNTB5V0lDTDIwWms1VnprVDBIRGxsZUE1YjMxME5lUVJZdjc5cUp3V2pFYkRKak1wc3htVTBkV3BmcXBYTWpPclFYMFNHOUNQVDJsZW00UW9pYlFvOE5SZ3VyWkdwdVQ5UmdORk5ZWmNSUDI3TkdLb1FRWFN2Y0w1QW5GOTNEemhPSE9YajJGTVpMUVlEQmFLUzBzb0xTeW9vdTdpRjAxa0JlY0dBQUFDZlBuS1dvcElURjgrZGdiMmZIOUluamlPa2RTWEJnQU9aMmZuM3F0RnJ1dldNaERYcTkxU0M5YVpiWjhvcEszSFN1cUZVcURoMC9BVUNBbnk5R2c1SENvbUs4UEQxYVRWNWt6ZUQrL1JnMVpIQ2JkZllmUGRicVZONkR4eHI3TUdYY0dIcjNDcWU4c3BLdlZxNXBWaWNqTzRlTTdKeG1aVHNTOXR2Y3g0NDZjVDZCNnRyYURwMmpWQ2pRT0RnUzVoZkFzTjc5NkJVWUxBR29FT0ttMDJPRDBmSzY3cG5sVGx5NzhqcVRCS05DaUU3bjVPRElyQkZqaWVzM2tNUUxLWnhKVHlXN01KK2UrRml6cHJhV0xidjIwamN5d3BMRVI2RlFXQUxWZ2YyaTIyMURvVkMwR0JVRnFLcXVKalA3SWxrWEw1S1dtVVZ4U1NrNnJaYWhBL3N6c0Y4MGhVVWxKSjQ3ejVaZGU5QWJETmlwMVhoNWVqQnBUTnRUYnkvVE9Ecmk2ZEgyM3BnYVIwZXI1V1hsRlp4TmJreW81T0xzaktlSE80b3JwckZlbVlGM1I4Sis5aHc0MUt6OHpZLy9pNk9EZzAzOXRZV2IxcFBxbW80OThEQ1p6WTM3NUthbmNqbzlGWjJ6QzZGK0FZVDdCZEluT0F3WGpWT245VThJSWE2WEhodU0xaHQ2NHRjSEFmS3pGVUpjWHpybnhxUXZZMklIWXpTWnFLcXRwcUs2R29PcGE1ZCtsSGZpTTlaMW03ZGdNcHVZT1hraUFHYXpHYVBSaEZwOTdRLzY4Z29LV2JsK0l6NWVYdlNKNklYUFNFL3M3ZXp4OG5USFhhZkQwOTJkdmxFUkdBd0dNckp6dUpDWlRVNWVIZ0YrUGkzYXNyYnZhRWVtNlRZOVg2VlNFUjBWaVp2T2xaTFNzcXUvUWVDSmh4Njhwdk92Tkh6UVZFYldwRkZkWDRmWjFEZzkxMlJ1elBwc01wdW9xYStqdExLQ2tzcHlTaXNyTVZyNXQxaGVYY1hKMUNST3BpYWhWQ2lJQ0FobVlFUWYrb2FHWTYrMjY5VCtDaUZFWitteHdhaHMzOUp6eWM5V0NIR2pxSlJLZE01YWRNN2E5aXRmWjhjdnRzeVdlalYySk93bk9TMGREemNkcXpkc29xS3lpdkxLU21aTm1jaUJJOGNvTEM2eHVTMXIrM2hHaG9meDIwY2Z0aVExYXBwTVNLVlM0ZUdtdzh2VEEyOVBUOGFOSEU1RVdHaXI3Zi9xZ1h1YnZVL055R1R6amwzRTlJNWl3dWlSQUJ3NWVRcGZiMitDL1AybzF6Znd6ZXA0VENZVEMyYlB3RTM3MDg5Tm9WQnc5TlJwNG9ZTkpmN0hyYTMrM1Z3NUNub3Q5V3lsQkFaRjlyV3BydGxzcHFLbW1wTEtjaTRXRlpDZWQ1R00vRnpxR3VvdGRVeG1NOGs1bVNUblpHS3Z0aU1tTElJeHNZTmtmMUVoUkxmVFk0TlJJWVFRUWxpbmNYUkU0NmpCeGRtSm9BQi8zSFN1UklXSFlXOW5SMjFkWTFDVGxwSEorWlJVWW5wSEVSb2MxS0gybTJiWG5UdzJqaUVEWWlrdUthV29wSlNDb2lMeUM0dW9yS3B1dHJiVW1xYlRjUlBQSmJGMTkxNGlRa080YmVZMHkxclZnOGRPTUdyb1lNdlU0anZteldiWml0V3MyN1NGQmJPbUU5YWs3MVBHeFdFMm0xc05SbThHQ29VQ25iTUxPbWNYd3YwQ0dSTTdHSlBaVEVGcE1lbDVGem1ibVVaNmJvNWxlbm1EUWMveGxITWNUemxINytCUXhnOFlTb2lQZjVmZWd4QkNYQ2JCcUJCQ0NIRUxtVEI2SkJQalJsazlGdE03Q2dDOXdVREN3Y080NlZ5Wk4zMEtkbloyRkJhWGNERXYzNmIxcEFBblRwOGxQU3NiVDNjM1BOemM4SEIzSXpqQUgzc3I2MHpiWWpBWTJMbzdnVVBIVHhBUkdzTHRjMlpoTm9QQjhOTlVWWlBaYkhudjcrUERvamt6K1Q1K0E4dFdyR1p3LzM1TUdEMEtaeWNOQ29XaVE4bVNiaFpLaFFJL0R5LzhQTHdZRlRPQWl1b3FUbDFJNW1SYU1ybkZoWlo2U1ZrWkpHVmxFT29id0l6aGNRUjUrM1pocjRVUVFvSlJJWVFRNHBaaVN6QzJhOThCeWlzcnVmZU9oZGpaTmE0M1BIWDJIQW1IanVEczdFUmtHMU5yTHlzckx5ZXZvSkN6eVNrWUREL3QrYTNUYXZIeTlNREh5eE52VDAvQ1E0TFF1cmhZYlNNcE5ZMHR1L1pRVWxiTzJKSEQyWFBnRUsrODgzNkxlZ2VQSHVmZzBlUE55a1lNSGtoaGNRbEhUeVp5NnN3NStzZjBaZHFFY2RpcGUvNVhIMWRuRjh1NjU3eVNJbmFmT2tyaWhSVEx2cklaK1JmNUlQNTdCa1gyWWRyUTBXaWRuTHU0eDBLSVcxWFAvMFFXUWdnaFJBdDZ2WjdjZ2dKeWN2UEp5YzNEMGNHQnVkT25rSlZ6a2YxSGpqRmk4TUJtVTF3bnhvMGlQVE9iTlJzMjgvQTlTOUM1dHIyT2RrTGNLQ1pjR29FdEs2K2dxS1NFd3VJUzhnb0t5UzhzSWkwakU3UFp6Tks3RjFzTlJnMEdBMGRPbk1Ka05uUFBvZ1dFaHdRektMYmx2cVJ2ZmZ3WmcvdjNZOHlJWWMzS25UUWE3TzNzdUpDWnhZR2p4MUVvRk0wQzBUVWJON05tWSt0N3FmWVVmaDVlTEo0d25TbERScEtRZUp5anlXY3hHQnRIa1krbm5PZE1laG9UQmcxalRMOUJLSy9JTEN5RUVOZWJCS05DQ0NIRUxXVGQ1aTNrNU9WVFhGS0syV3hHb1ZEZzVlSE9nSmhvU3NyS1dibCtJMTRlSGt3ZU84WnlqdGxzeG1BME1uWENHTDc4ZmpXck5temlnVHNYMlR6bDFVM25pcHZPbGNqd01FdFpnMTVQZm1FUmdYNStWczlScTlYY2VkdGN6R1l6Nmt0QnBKdXJxOVc2RHZiMnJSNExEd2ttUENTNFJYbGIrNHcybXdKOGVjOVpLMlUzRXcrdGpybWpKekJ1d0JBMkhkcEg0b1Zrb0hGTjZZK0g5M0V1STQxRjQ2Zmg0YXJyNHA0S0lXNGxFb3dLSVlRUXR4Q0R3WWlQcHllRCs4VVE0TytIbjQ4M2RtbzFKV1hsZlBUbDF6VG85ZWoxQnQ3NjVMOFlERWIwQmdOR1kvT3RSTEl2NXJMMzRHSEdqaHplb24xcjI3RmNMWlZLWlZONys0OGNZLytSWTYwZUh6WndBRE1uVDdDODE3bHE4WEIzdzlQREhWZFhMWGZkTmc5UEQzZVNMNlFEOEk4MzMyblJocld5bTVIT1djdWRFNmN6TWpxV0gvYnZKcStrQ0lDc3duemVYck9jbVNQR01xeFBQM3JleWxvaFJIY2t3YWdRUWdoeEMxazRlNGJWY2c4M0hmMzY5RWFsVXVLbWM4WFIwUkZIQndjYzdPMHRmOXJiMitQZ1lNKzNhK0pKT0hTRUlRTmltMlhPQlZwTmptU0xIUW43YmU1dlIzaTZ1emQ3MzNTZlVEdTFtcWhlWVFCRWhJWGk2TkIrZ3FYVTlFd3VaR1pkYzcrNlVxaHZBSS9PdjVPRXhPTnNQYm9mbzhtRTNtQmdYY0lPem1kZTRMWXhrOUU2T1hWMU40VVFQWndFbzBMY0FFMUhGZFRLYTk5VVhnZ2hyb2M1MHliYlhNOXNNamNMUkYyY25QRDI5TEE2V21xcjArZVRjTGtpQU9yWHAvZFZ0OWRSd1FIK0JBZTB2KzFKWkhnWXhhVmwxNzlEMTVsU29XQnMvOEZFQmdhell0Y1c4a3VMQVVqS3p1RHQxVjh6UDI0aU1XRVJYZHhMSVVSUHBqQmZUcTNXdzNUVzV1Q2lleG9VMExHdEFicmFhOTkvUVdsbEJRQlAzM2svT3VlMkUzOElJY1NWNVBkYXo5YlZ2OWNNUmlOYmp4NGdJZkVZVGI4WURvcnN5NXhSNDNHNGxGVlpDQ0d1bHNKS29nRkptOVpKa2xJdlVGbFYxZFhkdUc1MkpPeTNhVXBTZFUwdG0zZnNJaXZuNHFYM05kZTdhOTJld1dpa3NxWWFBQVhnb3BFVStrSUlJYm9YdFVyRmpPRnhQRGhyUWJNSHBzZFR6dkh1Mm0rNDJHUy9VaUdFNkN3eVRiY1RwR2RsOCszYWVFSUNBN2h2OGUzZFlrUHROUnQvSkRzM2wxL2NlN2RsajdncjkyQnJpN096VTdPcFVYc09IQUt3bXBHd3FicjZPZzRlTzRHbnV6c1g4L0xadGY4Z015ZFBwSDkwbjQ3ZlJBK1JubmZSa2tZL3lOc1hsYVRPRjBJSTBVMkYrd1h5K0lJbC9MQi9GeWRTendOUVVsSE9oL0hmTTNYb0tPTDZEZW9XMzNPRUVEMkRCS09kSUN3NGlQN1JmVGwxOWh4SFQ1MW02SUJZbTgrOTFxeURzWDM3c0dEVzlHWmxSY1VsbkRwN0RvQjFQMjdsOXRrekFkaThjN2ZON2ZyNytselZPaDNMTHlpRmdxRURCMUJRWE15YWpadXBxcTVtOUxBaEhXNnZKMGhNVDdHOGxyVTNRZ2dodWp0SGUzc1dqWjlLVkZBSTZ4SjJVSy9YWXpTWjJIUW9nZFNMV2R3K2Jpb3VHa2x1SklTNGRoS00ybWpmNGFOdFRqbFZLQlNvVkNyeThndllzbXRQcS9XbWpoL2Jvc3paeVluQi9mdTFLRCtma2taaGNYR3J5U0F1ajFaZWFkZitnN2hxWFJnN1lqanJ0MjdIMjhPRGNhTkc4T2Vubm1oV3I3cW1odGZlLzVpUlF3Y3p6VXEvcnNibFlMUnhYemdWODZaUEpkRGZqejRSdDJZUVZscFp3ZkdVeGdjREtxV1MyUERJTHU2UkVFSUlZWnNCdlhvVDdPM0hkenMzazEyWUQwQktUaFp2cjE3TzdlT21FQlVVMnNVOUZFTGM3Q1FZdGRIeHhETVVsNWEyVys5WTR1azJqMXNMUmwyY25heW13aThycjZDd3VMalZOUG5XZ3RHY3ZEek9KQ1V6Yy9KRWhneUlKVHMzajUzN0RoRGc1MHRFV1BOZkd2bUZqWHVMQmZqNnRObG5hOW9iMGQyNGJRY2J0KzJ3dkYrL1pUdkJBZjQ4Y05jZEhiN1d6Y3BrTmhPL2I2ZGxjL1NSMGYwbGNaRVFRb2liaXJ2V2xZZG0zODcyWXdmWmZmSUlacUM2cnBZdmZveG5jRlEwTTRmSG9YRnc3T3B1Q2lGdVVoS01kdENWbzR2ZGljbGtZc1BXSFhpNDZSZ2NHNFBKWkdMbTVBbGs1VnhrOVliTkxMMzdUdlQ2bjdJeHBtVTBKaVJTcTFUa0YvNlVtTURGMlFWbkowMkw5cHVhUG1HYzFYSzl3Y0QydmZ1STZoVk9lSEJRczJOYUY1ZXJ2YldiamhuWWRHZ3Z5VG1aQURnNU9ESmg0TEN1N1pRUVFnaHhGVlJLSlZPSGpxSlhRQkFyZG0yeEpPVTdsbnlXcEt4MFpvOGFSMng0RkxLU1ZBalJVUktNZHBLaWtoTHE2aHNJOHZkclZtNHltVkRlb0lRMSt3NGZKYStna0VWelp2SFp0eXNJQ3c1aTh0ZzQ1cytZeXJkcmZ5QTNQNTlWNnplMU9PKzdkZXVidlo4OE5vNjQ0VVBKeWMzajArWGZXY3IzSERoa0dZMXRMU2h2ME92WnZuY2ZnWDYrakJneXFCUHY3dVpoTUJwWnMzZTdKZkdEVXFua3Jza3o1Y214RUVLSW0xb3YveUFldjIwSjYvYnQ1UFNsZkFqVmRiVjh0Mk16aDgrZFp0cXcwUVI1KzNaeEw0VVFOeE1KUnE5Q2NVa3A1WldWOUFvTkFSclhSMzY2L0R1OFBUeDRjTW5pWm5WUG5UM1B0ajBKekpnMG5wamVVVmJieXk4c2FuUGFxeTFKamk1UHg0MElDeVc2ZHlRWjJUa2NPSHFjd2YzN0VSd1l3R05MNzZPK29YRlVkUHpva1VSYzZ2dVZtZ2FmYmpwWFpreWFBTUNtN1R1SkNBMGhzbGM0QUhxOW50cjYrbWJuYWh3Y3NGTTMvcE82bkQwV29LS3lDaWVOQnJWYTFlNTkzTXhNWmpPSkY1TFpkdXdnSlJYbGx2SjVveWNRN2hmWWhUMFRRZ2doT29lVG95TjNUWnJCK2F3K3JOdTNrNHJxeG0zdEx1VGw4RUg4OThTRTltTHEwRkY0NmR5N3VLZENpSnVCQktOWDRldFZhekZqNW9tSEhnUWFrL1lFK3ZseElUT0wrdm9HSEJ4KzJyajZRbVlXMVRVMWJVNVJkWEYyWXRqQUFTM0t6eWFua0Y5WTFPcWEwUjBKK3kydlU5TXpVS3RVekpveUVZQzRFVU01ZWlxUjNmc1BNbi9HTkRTT2pwWmcxRjJuSS9EU0NPNXI3My9NbU9GRHJZNWlPanM1TVh4UVk3ODJiZCtKdjUrdjVmMlJrNGxzMkxxOVdmMVpVeVl4ZEVBc2FyV2Fob2FmcGdOdjNiMlh6SndjSGx0NnZ5Vll2VloxRGZYa2xoUjFTbHRYelF5MURmVlUxbFNUVTVSUFVuWUdOWFYxbHNOMmFqV0x4azhqSnJSWEYzWlNDTkZUS0JWZ01uZDFMOFQxb0x3SjU3ZjJDUTRqekMrQXJVY1BjUEJjb2lVL3dwbU1OTTVtcEJFWkZNcUl2ckZFQllXaTdHWmJ3WmpOWmt4bUV5cGx6MzVJTHBvem1vd29GY3JydGpXUndXaEVyWkovVXgwbHdlaFZpQXdQNWZDSlUxek16eWZBdDNFNlNuQ0FQMmtabVdUbVhDU3FWNWlsYm5wV0ZocEh4eGJUZDV0eWRuS3ltakczcUtTVS9NS2lWclBwTmcxR3g0NFlocitQRDI2dXJnQzR1cmd3ZWV4b1FnTGJIcEdycnFtaFFhOXZzMDViL3ZmWGp3THd6N2ZlczVRNTJOdGJBdC82aGdhU1V0UG9GUmJhYVlFb1FHNUpFWjl1V04xcDdYVzJZRzlmNXNWTnhNL0RxNnU3SW9Ub0lSelVDbXIxRW8zMlJBN3E3aFdzMmNyQnpwN1pJOGN4S25vQVc0OGU0TlNGWktBeGIwSnlkZ2JKMlJtNHVXZ1pFaFZObitBdy9EeTh1c1VlcGRzTzd1T2ZuN3pIK25jL3ZlcUFkTVl2NytlUlJVdTRZL3BzUzFsWlpRVXZmZmcyOTgrN25kZ28yL2RYTDYrcVpOWFdUZHcxWXk0YXgydGYwbE5hVWM0bnE3NWx4cGdKeEVaMmZKdSs2MjNmaWFQb1hMVEVSTFNjTVZoWVdzS3FyWnVZRVRlZTBBRHIzMkZyNm1wUktwUTRPamdBalQrTHB4OTRoT2x4MXZPWlhEYjdWMHQ1OHA0SG1UTitjcnQ5UEhIK0xEL3UyODN2SHZ5RkRYZlU2TTFsLzZXNHZKUVhuL2hkcy9LOXh3N3o0Z2R2c2VLMWR5a3VLK085YjVmeHE3dnVJY2pYMythMmV6SUpSbTFrTnBzc0g2Q1J2Y0k1Zk9JVTUxUFNMTUZvVUVEalA2ak1uQnhMTUpwZldFUlZkUTJ4Zlh0Yi9mQzkvQlNSVGxqeXIxS3BLSytzNU5EeGswM0sxT1RrNVpPVGw0Kzd6aFV2VDQ5cnZzNlY3TzNzV3BScE5JN1VYaG9oUEhYMkhIcURnVkZEQjNmNnRidWpRQzhmeHZZZlRFeFlwQ1J5RUVKMEtwMmprbHE5c2YySzRxYWpjN3d4dVNXdUZ3OVhIWXNuVG1kcy84RnNQMzZJODFucG1NMk5EMDdLcWlyWmR1d2cyNDRkeEVYalJHUmdDRkdCSWZoN2V1R3UxYUc2UVhrMWJnUzFTbzJiMXBYZi9mc2w3cDQxbi92bUxiUXBiMGgrVVNIZmJJeW50THljcCs1L3FOVjZYNjFmdzJkclZqUXJHeElkeS8vOTVuK2JsUzNmc0k3dEIvZFJVVlhWYmpCcU1wazRrNWJDZ1pQSHFheXU0amYzL2J6ZC9sNExnOEhBNjE5OHdvUmhJNjBHbzUrdlhjbm1oRjA0YTV4YURVYTNIOXpIaHl1VzgrMi8zcmI2UGRSV1dYbTVyUjQ3bFh5T0gvZnQ0YTZaODFxdG8zRjB4TXV0Y1RwNmFVVTVXdy9zWmVtQ3hTM3EyZG5aWVRLWjBCc011THU2WXFkVzg5aUxmK0hKZXg1azZxak8yVnJ4WmliQnFJME1SaVBxU3lON1lVRkIyS25WSktWZVlOS1kwUUNXb0RRbk44OXlUbXA2QmdDOUk2eFAwelJlV2xmcFlILzEveU0xdFduN3psYVA5WTdveGZTSnpaOFlYUTZHTy9zcHBiTkdRM1ZOTFdhem1ZTkhUeEFXSEVSd1FPYysvZEhZT3hEbUY5Q3BiVjROSjBjTnJrN09lTHE2MFRja1RMWnVFVUpjTjk0dUtrcHFURFFZWlhTMEo3RlhLZkJ4NlJsVCsvdzl2Zm5abE5tVVZWVnkrUHhwamlTZG9icXUxbks4cXJhRzR5bm5tdTIvN2VucWhyZWJCNTZ1T2h6czdYR3dzOGZCemc1N3RSMzJkbmI0ZVhqaDdOaDJodi91d3NYSmlUOCs4amdEKzhUd3pqZGY0SzdUTVgvaVZBQ3FhbW9vYlpKUG9pbU5vNGE0UVVNNW41SEdoZXdzeS9mTnB0eGRkY3lkTUlWeFEwWll5bFp0M1VoVlRVMnplcG01RjltY3NKdFhudjRqejczMUt0c1A3V1BTOE5GV3IvdVBqOS9sOE9tVFZGWTNaa2Z1WnlVNDdHdy83dDlEYlgwZGQ4K2UzK0pZVXNZRnR1emZ3OFRoby9qcWg5VU1pZTVIZEsrVys3T2ZURHBIVEs5SWF1dnJxSzF2SFB5b3E2K2p2S3JTVWtmcjVNeitrOGQ0NGQwM1dQMmZENndta1h6NCtXZmE3VzliZFVZUEhNTC9lK3czQUh5M2VUMDZyU3R6SjA1cFVjL1J2bkg1bnNGZ1FPZm16dk8vK2grKyttRU5Gd3NMMnIzK3JVQ0NVUnZWMXRYamRHbnFoRnF0SWlRb2tOVDBEQ29xcTNEVnV1RGdZSStyMW9YYy9BTE1aak1LaFlMa3RBdW9WS29XKzN0ZWRubDZiRlYxamRVOVF3dUxpd0hyKzRsYVl5M0RiVjVCSVI4dFcwNUlZTXZBcmU1U0FpTDdhd2lHaTB0YTdyM3FxblVoSXp1SE0wbkpsSlNWTVcvRzFLdHV2elYrSGw3OGZOYkNUbTlYQ0NHNks1VUNndDFVcEJZYnVyb3JvaE1GdTZsdXlqV2piWEZ6MFRKMTZDZ21EaHBPVWxZNjU3UFRTYzdPcEtxMmVlQmtOSmtvS0N1aG9LeWsxYlpjTkU3OGR2SDlIVjZMTitPWDk3ZGJaL2F2bHJaNmJNS3drZnp4a2NmNVptTThuNno2MW1xZEQxY3M1OE1WeTF1VVAzamJIYno5cDc4UzZ2L1R5TjdPdy92NXo3TC90dHVuUi8vMko2dmxsNmVYL3JCekc1VTExZnppanJzQjBEci9sSlBFWURUeThpZnZzWGpHYktKN1JmTDQzZmZ6eHBlZkVoRVVRb2gveTFIR3cvUSt5aFlBQUJoeVNVUkJWS2RQTWp4MklLTUdET2FsRDk5dXQyL1h5bUEwOHMzR2VCWk9tWUc3cTQ0alp4THg4ZkFrMk0rZkJyMmVWejU5bjlqSTN2emg0Y2Q0OGYwM2VlSGROM2pqMmVmeDlmeHB5WlBlWU9EdzZaTlUxZFJ3NTlPUFc4cmZYdjRGYnkvL3d2TCtveGRlYnJjL205Ny92TlZqUCt6YXhuK1cvYmZOT3BlVmxKY1J2M01ydjc3N2ZoenM3RW5KeWlBeStLZnYvbzcyamRPSjZ4c2FLSzBvcDdDMGhMREFZQXBMaS9uZys2KzVmOTd0bGluSHR5SUpSbTFRWDkrQVhxL0h4Y3ZUVWhZV0hFUnFlZ1lwNmVrTTZSOExnSStYRnlrWDBpa3VLY1hKU1VOMmJoNjlRa053c0xlMzJtNU5iZVBUbkpLeXNtYnJQNi9VMXJIMkhEaDZERWRIQjRZTWlLV210cmJac2RLeXhpZDBydGV3LytlN24zM1pvc3hOcHlQeFhCSTc5dTRuT2lxeTAwZEZoUkRpVnFWMVVCTGhxU2FyekNnanBEYzVlNVdDWURjVldvZWVNMDMxU21xVmlwaXdDR0xDSWpDYnplU1dGSkdVbFU1MllUNEZaU1dVTlJuSmFrMVZiUTFWdFRXNHVYUnM1bEZyd1VodVVRSFB2ZlVxWnJPWjZGNlJQUDNBSTFiclhSNkFtRDF1RW5HRGhyWTQvdkR6ejNEbmpEbE1qeHR2S1RPWlRQemloVC9nNHVSTVdFQlFpM1BncHdBb0t5K1hZTC9tMzQ5U3N6Skp6cnpBekRFVG1wVTNEYXpUY3JKdzF6Ym1CeW12cWlMazBpd3hzOW5NcTU5L2hOYkptYnRuTlk0NlRodytpc1NVOC96aGpWZDQ1YmQvSU1DbitiWTczLzdyYmNzMDRoc1JqTWJ2M0VxRFhzK1NXZk9vcWF2bDVZL2ZaWHJjT0I2Ni9TNysvZG1IRkphVThOZkhmd3ZBMHc4K3d1Lys5UksvLy9kTC9PTTN6MWo2dnVmb0lkeGRkWHp5dDFjczdkNzU5T004dnVRK0pnei9LZUduMXNtWnJMeUxOdlhMMm5UZHk2UFkxbzU1dXJuaDFHUzAvcE5WM3hMczY4KzAwZU5JemtqbjF5ODl4NTB6NXFCU3FTZ3NLU0U3djdHTmg1OS9GcVBwOHF4SWU3emRQZkh4OEtTNnRrYUNVZEcyb3RMR0ozWmVIaitsS1E4TGJ2eVF1WkNSMVNRWTlTUWpLNXVLcW1xeTgvSWFQK2g2dDV4ZWNGbEZWV002OUhHalJqQmg5TWdXeDFkdjJFeml1Zk90N3VscGJjdVg0NGxuY05WcTZSVWFUR2w1T2FmUEp6TjI1SERzN2V4YUJLTVoyVGtBK0hwN3Q5ckhLK1VWRkpLWmM1SEk4RkJ1bXptZC90R05DL1RMS2lvc0g5emVuaDZZeldhcWEycVlOcUZ4YXJEUmFFUWxHY2FFRU9LYWFSMlU5UEZSVWxobHBMek9STDNCTEZsMmJ4SktSV095SXAyakVtOFhGYW9lTmlMYUZvVkNRWUNuTndHZVAzM25hTkRyS1N3dnBiQ3NoUExxS2hyMGV1cjFEZFRyOVpiWDRmNkJIUTVFZ1JhQjNtV2ZyZmtlVDUwYlJXV2xGSmFXVUY1VjJlYTZTcTJ6TTFwblo2dkhkQzdhWnRlcHFtbWM3dXJpN05TaXJvdVRzeVZoVFY1UkliOTQ0UThNNlAzLzI3dlB3S2pLYlkzai81bEo3NFEwQXFHWEVHcW9oaXFDZ29EU0ZMbEd4SUxLdFNDS0tPaFJFQnZnOGFBY1FFQ0txRWdWUkpFcXZVazdkRUhwUFNRUVVvQkF5dXo3WVdCSW1UUU9qdGY0L0Q2UlBYdG1kaVlFNXBuMXZtdEYwcmQ3TDZwVnFBakExcjI3bVA3RGQzbkNhTG5RTXZoNDJhN2hVbktTUGVnbXA2YmdXNlVhaG1Fd2Z0YlhIRHB4bkg4TitrZU83VmYvKzhoakpDUW1NbURVY0lZOC9UelJOV3ZaYnl2S2Z0YUNHSWJCZ0pIRHliSm1NV2J3c0FJZjcxSktNbC85TUorZTdUdVJsSkxDd3RVcmNIVjFKYlp6VjZiTW44MmFiYjh3dU8vL1VpWTRCQUJQZHc4KzZQOGFnMGVQcFArSVlRenM4d3d4OVJxd2JmOGUyamR2algrdXZ4TWU3aDU1amhWVlFVdHhIZDMyK2xQOWFOdTBHUUE3RCs3bjUxODJNdnIxdDhuS3ltTEsvTmxVaVNoUFpLVXF6RnV4aE9CU2dWU0pxTURCWTBkNHF0dkQxSStNSXFSMEVIN2V0MThJS21rVVJvdmd6TG56d0sxOW9RQmhJY0Y0dUx0elB1SFdlSkdZUmcxb0hkTVVpOFhDekFVL1lEYWJxWkhQZmxHQWl4ZHRJVGN3d1ArT1hHZG1aaFpiZCs0bU9TV0ZKM3M5ektidE8zQnpkYVZKZEQwQVhGMWNxVjZsTW42K1BsaXRWbmJ0MncvQWpqMTdhZE04QnJQWlRQM2FVWVFFNSt3QW0zRGpPamR2L3c4YnRtekR3OTJkSnRIMUNBd0lBR3ovbWFTa1h1YjN3MGVwV2IwcUthbTJUenJyUnRYRXo5ZjJ5L2J6dWcyY094K2ZadzZyaUlnVW44VUVZYjRXd256MUlaLzhkYm01dWxJMktJU3lRU0ZPZWI2dCszYXpmZjllZWovUWpVbnpadkpZcDY2TW0va1ZZOTk2OTQ2TWVibTVmOVBYSzI5NGJkMm9LYTBiMlFvUFlVSEJmUGp5SUNiTy9aYVhQaHBLcDFiMzhOS2pmYkJhclE2WEkwOFpmcXZLZXlrbG1ZQnNsVkVmTHkrR2poL042Ymc0WG5xMEQwbXBLU1NscHVTNGY1OHVQZmhpM2l5R2ZEYUswYSsvN1hBZjV1MHdESVA0eEl0WXJWYXlyTllDdytqRnBFdGNTYnZLdE8vbjh2V2lCV1JtWnZKT3YvNU1XekNYaGF0WDBMWnBNNnBHVk14VGlYemw4YWVadm5BZXc4Wi9Tb3NHamVuWnZoTW04bFlzRTVPVENteElWSmpzQWJNZ3VaZC9iOTcxSHd6RDROV1AzOGRxdFRVN3Zma2FONDl1Qk5pVzUvNjBiaFdWeXBXbmF2bUt0MzJOSlpYQ2FCRWNQbllNZ0VvVnl0dVBtVXdtbnVqMUVLVkwzYXFXM216SGZUVXRqV01uVDFHbFl2a0NXM1NmT0dOYlBoQVdjbWYrRVhaeHNmRHdneDJaK3UwY1pzeGZ5T1VyVjdpNzJWMzIwciszbHljOUgrd0UySmIrSmlZbFU3NXNPSnUzLzRkVFo4N1NyVk1IT3Q5N2ErUDFxYlBuV0xKeU5mRVhiSHRYQXdNQ2lLcFJEVThQRDliOXNwV0VDeGVKdjNDUnhLUWtETVBBeGNVRmk0c0xxemZhbGhYZnJMemFYcE5yWEhDd3YxUkVSRVRrajVaeTVUS2ZmajJWUnpzOVNJQ2ZyUWpRTHFZRjgxY3VZOWJpSDRudDNQVy9mbzRyTjFhZ2VYdm1yWXpldE8vdzd3QkVSOVppL0Z2dnNYRDFpbHZqOERMU2NYY3JlTGxtWW5JeUFiNjJDbUR5NVJUOGZIeXBXYWtxQXg5L2hwNnZ2WkR2L2Y3NTJsdmMxNnpsSFF1aVlLdXNUaDArQ2dPajBQRjlWY3RYWk1iSXp3anc4ZVg5U1dNeG1VdzBxOStRSGIvdTVhSDdPckp1eDFaVzVsT2hYRHBoT3ZOWExzTnNNdEgvbzJFT3o1bjIvVnltZlQ4M3g3Ri9QT2Q0WmFFam82Wk9ZTlRVQ1lXZm1NdEQ5M1drWmNNbXVMbTY4dmEvUDZGRmcwWjVYbU4zTnpjODNUMDRlZTRNSHU3dW5JMC96OW40ODV5SmorTnN3bmxpNmpVa3RsT1hZajkzU2FFd1dvaExTY2tjTzNtYU1xRWhlU3FZUVlHT1I2WHNPL2c3VnF1Vk9wR1IrVDd1OWV2cEhEbCtBbDhmSDRMdjRNaVZVdjcrZE92WWdaa0xGbUkybTJsY3YyNmVjOWIvc3BVTlc3WlJyWEpGSHVueUFOdDI3bWI1MnZWODhjMU11dDNmM3Q1d3lXUXlrWko2bVlaMWExT3ZkaFRob2FGWXJWYkdUUDZTcTJscGhBWUhVYkY4T1pvMWJraVowQkRjWEYzNWN2WThQRDA4aUt4YWhlMjc5M0RreEVtcVZDaFA2dVhMOWtxcWlJaUlpTE1ZaHNHb3FSTUk4UFdseDczM3MyYmJGZ0RNWmhNdnh6N0JHNStPcEc2Tm10VEpOUnYwN2JIL1l1dmVYZmsrYm40TmpBYU1IQTVBYk9ldVBQNUE5eHkzcmRxeWtaL1dyYVoyMWVyMDZkS0RibTNiMjIrN2ZQVUtQbDc1QjluckdlbGN2WmJHOEFsajdNZUdqaHZOQi8wSDRlL3JhOStQK3YycTVaUU9LRVhMQnJZNTlXZmk0emg1N3F5OU1uc25GV2N1YWxCQUtkWnUzOExlUXdmNVl0Z0lUQ1lUTHozNkJDYVRpV2Q2OUNyd3ZqM2FkUURJOFhyZGxOK2MwVTI3ZGhUNTJ2cjFqSFc0TnppM3g5OThOY2ZYSVlHMmZaOFQ1MzZMcTRzTFQzZC9CTEF0MzkxMThGZDc4THlla2M2RU9UTUFXMmZrc3FGaGhBZUgwank2RWZWclJCWDVPa3NpaGRGQy9MeCtJNFpoMExSQk5KZXZYT1hUU1ZPS2ZOLzVpNWN5Zi9IU0hNZjY5T3hCUk5sd3R1L2VRMlptSnJVaml6Nk0ySnB0Q2NUcEd5Tmt6QTVhOEZXdUVFR3p4ZzNadUhVNzY3ZHNvMjNMNW9CdHVlMnkxV3M1ZnVvMEZTUEswYjJqN1JlN2NYUTkvUDM4bUw5NENiTysvNUUyeldObzFyZ2haY05DR2ZEczA3aTQzRm95WWphYmVhTFhRL2g0ZWVjNGZ2bktGYjZhTTUrMGE5Zm8vVkEzQWtzRnNPZkFRWmF0V3NPalBib1NmL0VpMVN0WEt2TDNLaUlpSW5JblRGMHdoejIvSGVUZmIrWmRqbHU3V2cyNjNOMk85eWFPNGJNM2h0cjNMQUs4SFBzRWFUY21EK1RtcUlGUmR2MC9Hb2FySmUvYjdQNnhUM0p2VEV1bUxwakRvRTgrWXRqekE0aXAxd0NBaE1SRVN2dm4vOEc5cThVbFQyT21RWjk4aUx1Ykd4OVBtMFI0U0NpeG5icHc2TVJ4ZHV6ZmF3K2pTemVzWThYbTljd2NOY2JSd3pyTm1mZzR4c3lZeHZPUDlDYlFQd0RETU93VEtJckQwWExjM010MHc0S0szZzhGYkdNSlMvbmQzcmE1blFmM3MyRGxNb2EvK0txOUtuN3cyQkgyL0g2UThPQlFta1Uzd213MkUrRHJ4MXZQdm9pSHV6dUdZVEJ6eVE5MGJObm10dmU2bGhRS280VTRjdndFNFdHaDFJNnNUbnA2dW4zLzVlM3k5ZkhoeXRXcmJOeTZIWXZGUXVNaVBsNTZlanFqeGszRVlyRmdzVmhJdjdHa0k3L3FiT3VZcGh3L2VacGZkdXlrYnMxSWZqdHlsTFdidDl3STF2VnAyN0o1anJYOTFhdFVvbGZYQjVtOWNCR3JObXpDYkRaelY4UG9ISUh6cGdBL3Z4eGZwMTI3eHZUWjM1R1Vra0szanUwcGQ2Tjc3cjJ0Vy9EVGlsV01uVElkZ0FybEhIZVdFeEVSRWZrai9MRG1aK1lzKzRuWG4zeU9DdUY1eDVzQVBOSDFZZlllL3AwaG40M2k0NEZ2RWx6Szl0NHFxRlRCSzlkeU56REt6akFNM0Z3ZGo4NnJXYmtxSHc5OGt4Mi83cU5CdG9aQ1IwNmZwRW50L044WG1zMW0rL01aaHNHVnRLdFlEU3Z1cnE0RSt2dXpldXNtWWp0MW9WR3RPbno2elZReU16TnhjWEZoMDY3dHRHclk1STdQbFM4T3d6QVlQSG9rMTlMVFdieGhEVi8vdUlDRXBFVGU3UHQ4amtwdlFXNVdmaDAxRmNxOVRIZjhQOTR2MXZWOU1uMHluMHlmWEt6N0FNUW5YdVNqeWVNSkxSM0VqdjE3V2ZEek1rNmVPOE5IQTE2M2R6VUd5TXJLWk8zMkxmYXRjeFBuZnN2M3E1WlR1Vng1N3FvYlhlem5MVWtVUmd2UnJXTjdna3ZiUnJxNHVibHgzOTJPUHdFcnJvcmxJeWdURWx6Z1dKWFNnYVhzWTFIYzNOeW9VSzRzcVpldllEV3MrSGg1RWxFMlBOOHdhemFiNmRyeFBwS1NVd2dPS28yWGx4ZHhDUW5FTkdwQTJiQXd4OWNVVVk3WTdsMDRjT2h3c1VLM3A0Y0gwWFZxNGVmclMxVDFXd09UbzJ2WHdtSTJzMjNYSG9JQ0ErMmRkMFZFUkVUK2FNczNyV1A4cksvcDJiNFRiZTlxbnU5NWJxNnVESC9oRmZxUGVKZFhQMzZmRDE0YTZIQXVaM0drWjJUa0dPMVhsTG1uQUVzMnJHSEpoalY1anZ0NSt6RGttZWZaZi9nUUI0OGQ0ZUN4dzl3YjA1TDBqQXpjM054bzJhQXhjNWI5eFBHenA2bFRQWkpyMTY5ejhQaFIvTHk5T1gwK0x0OFJOczVpTXBsbzNhZ3BMaFlYUW9PQ0NDc2RUUENOSmE0M3E3MlR2NXZGZ2FPSCtmRGxRYmk3dVJkWU5aMzg3a2g3TU0rOVRMZW9yM1YyTC96UDQvWktja0Y2RGNxNUR6VXBKWm5rMUZSTW1EaDYraVFSWWVFMHFWT1BzRnhOdWFLcVZHZkdUd3M1bHhEUC9KK1g4dVBhbGJ6NmVOKy9mUkFGaGRGQ0ZkUU45Ny9ScGNPOWhXNzJidG0wTVMyYjN2ckY2UDF3OXdMT3pxdVV2eitsL0cxTERyeTlQSG1vYzhkQzcxTXV2SXk5c2xrY3pSbzdYbWRmTjZvbWRhTnFGdnZ4UkVSRVJHN1hvclVyR1R2eks5bzJiVTczZGgxeUxPRk1URTRDNEhSY1hJNVZZaCs4OUJwdmpCN0JnSkh2TWJCUFgzczMxT0pLU2swaHk1cVZvNUZSZm5OUHdkWnBkdmlFTVhoNWVQQkIvMEVPdTlKYXpHYisrZVVrMGpNenFGOGppczZ0NzZGVzFlb3NYTDBDZHpjM0twUXBTNEN2SHh0MzdpQzJVeGRDU3dmeDI3RWpwRjY1UXBtZ2tEdmF1T2gyOWMxblgyaEVXQmxPeFoxajI3NDlESDY2SDFYTFYrVHd5ZU84UDJrc0gvUi9qYkloam9zb2hmSHk4S1JDZU5raWpiREp5c29pUFNPajJNOVJ0WHhGNW53eXJ0Q2x0bldxMThEVDNZTlhScjNIMWJRMDNuN3VKWnBITjJMeCt0VUUrZ2Y4clVPcHd1aWZKUHVuWlNJaUlpSnlaNXk3RU04WDM4MmlWY01tRE96VGwwbnpackpnNWJJODV6Mzc3cEFjWHkrYitCV2pYMytiSVorTjR0REo0MFVPb3dlT0h1YkEwY01FbFFyRTFjV0ZuMy9aQ0VDTmlyY0tHdmt0NTkzOTJ3SCsrZVVrcklhVmk4bEpEQjAzbXU3dDJuTmZzMWIySlowM2ZmemFtem4ydkdaa1ptSzFXdkZ3Yzhka010R2hSV3Y3L01yUEJnOGx3TmVQM2tOZTRmNFdkenVzTU9aK1RTNG1KK1U0NXFoWlVIYkZtVE9hWFdabUprZlBuT0szWTBjcEZ4cEcvY2dveHM2Y1RxdEdUV2gxbzhsU2xZZ0toQVVGODg3WTBYdzJlR2lCalozeVV6OHlpa2xEUHlyU3VSUG16TEEzR0NvT3M5bHNENkxKbDFQWmYvaDM5aDc2allpd01uUnMyUWF3OVh4WnZuRTlCZ2FYVXBMNTlJMTM3QjhPYk55NUhVOTNENFZSRVJFUkVaR1NvRXhRQ09QZUdrNTRjQ2htczVsK1BXUHAxelBXZnZ2S0xac1lOWFVDaXorZmxxZWhVVmhRTUovLzQvMDhRYkFnMTY1ZlorTGNiKzFmdTdtNjhsUzNub1NIaERvODN6QU1kdnk2ajRXcmxyTjEzMjRxbHl2UGlGY0dZekdibWIxMEVSUG56V1Q2RC9ONTRPNjJkTHVuUGY0M1Jybmt2dGFVeTdhNTdwN3V0bzYyVDNhOU5jdTlsSjgvT3cvczUwTFNKZHJGdEhCNEhibkRWOXlGaEJ6SGloSkdFeTRsRm1uT2FOeUZCR1l0L1pFakowOXc5TXdwTWpNekNRc0s1cGtldlppN2ZESG5FdUo1cDE5LysvbnBtUm4wNnhuTGdCSERHVEZsUE8rOU9MREFQYThabVJtY2lqdEh3aVhiT0VKdlQ4OWN0MmNDNVBzWXR6dG5kUHYrdmF6WnRwa0RSdzl6K253Y0xoWUwxU3BVb203MVNLeFdLK3QyYk9XYlJRczRFMytlOXMxYXNXckxKbFpzWG04UG84ZlBucUZ6NjNzS2ZkNlNUR0ZVUkVSRVJFcVVjcUhGMzNKMFUzR0NLRUIwelZvcy9ud2FWOU91a1dYTndzZlRDNWRzVzdFTXcrQk1mQndIangxaDE4RmYyYnB2TjhtcHFRUUZsT0w1WHIzcDNQb2VlOUFjMFBzcEh1dmNsZG5MZm1MZThzWE1YN0dVRGkxYTg5QjlIUWtKTE0yQm80ZEp6OGpBejl1SEpSdldFRkk2aVA0amhuSGk3Sm44TGkvSE9KS2JUWUJ5Ly9sMm1NMW1wdHhZZmx6WTFqTlBkdy9PbkQ5UHc2ZzZQTmE1RzVHVnErRHY0OHZLTFp1WU1uODJudTRlUFBIV2ExelBTQ2M5SXdQRE1PejMzYlp2RDdPWExxTFgvUS9rKy9pWldWazhNOHdXNk5zMGlTRXNLSmlMU1pkWXQyTXI3bTV1SERoNkJMQ05sd0c0a25hVnhPUmsrLzF6ZCtNdFNQWnp6OGJIY1NydUhDMGFOS1orWkJSUmxhdHg3ZnAxRm05WXpmalozeEIvOFFKTmF0ZmpyV2RmcEZMWkNLcFZxTVNZR2JhL0t4WEN5M0xoVWlMUmtiVUtlY2FTVFdGVVJFUkVST1MvWURGYjhQWDJkbmpiOWZSMFBwZzBqcU9uVCtMbDRVbWoyblZwMC9ndW10YXRuNmZhQ2JZdXZpLzA2azNQOXAyWXNlaDdGcTFkaGIrUEw3R2R1L0xyMGNOTXVsR0Y5ZmZ4NWRVK2Zha1lYczVlK1hPMm9zNFo5ZmYxNWVPQlEvSWNqNDZNb2tlN0RwUU5MVU9Bcnk4K1h0NzRlSG5qN2VtSnQ2Y1gzcDZlZlBqRk9CYXZYODJEYmRyaDVlSEp2OTk4bDlEU1FUbXZ3OTJESlo5L21hUHk2ZXJxYXEvMG1rd21ZdW8xb0VGVUhRQTI3dHpCSjlPL3NKODcrYnRaVEhZd005YVI3T2N1bS9nVkQ3YTVOOGZ0YWRldnNYajlHbXBWcnNZN3ovV25Xb1dLOXRzNnRXcUQyV3hpMm9LNXJONjJtZGFObWhKWnFVcVJucmVrTWhuWlAzb29RWGFkVGYrekwwSCtRUFhEdGVkV1JFUkVpaS91UWdMN2p4emluaVl4dHozdTVHejhlZng4Zkl1OGx6RSs4U0lYTGlWU3ZXSmxYQ3g1QTJoQnpsMklKeWdnMEY1OU5BeURyS3lzSE5YWGtpenQyalZjWEZ6eXJiNGVPWFdTa01EU0RqOE15RDdMMUptamJheUZMRnUyV3ExY1RydHEzK1A3ZDJGeThFTlFHSlcvSklWUkVSRVJFWkcvRGtkaHRHaHRyMFJFUkVSRVJFVHVJSVZSRVJFUkVSRVJjVHFGVVJFUkVSRVJFWEc2RWh0R3pjN2JveXhPcHArdGlJaUlpTWhmWDRrTm8rNHVTaXdsbFg2MklpSWlJaUovZlNVMmpQcDdsTmh2N1c5UFAxc1JFUkVSa2IrK0V2dXVQdGpIZ3B0RkZiU1N4czFpSXNTbmVQTzVSRVJFUkVUay81OFNHMFl0Sm9nSVVHZ3BhU0lDTE5vektpSWlJaUpTQXBnTXd6RCs3SXY0STZWZXQzSXFLWXYwckJMOWJaWjRiaFlURVFFV2ZOMUw3T2NuSWlJaUlpSWxsc2xreWxOU0t2RmhGQ0RMZ0lUTFdTUmZzM0k5MDhCYTRyL2prc0Zzc2pVcjh2Y3dFK3hqUWF1dVJVUkVSRVQrbXY2MllWUkVSRVJFUkVUK1BJN0NxTlk4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lRLWXlLaUlpSWlJaUkweW1NaW9pSWlJaUlpTk1waklxSWlJaUlpSWpUS1l5S2lJaUlpSWlJMHltTWlvaUlpSWlJaU5NcGpJcUlpSWlJaUlqVEtZeUtpSWlJaUlpSTB5bU1pb2lJaUlpSWlOTXBqSXFJaUlpSWlJaUlpSWlJaUloSXlmZC9CVHRyN1A0V2VIQUFBQUFBU1VWT1JLNUNZSUk9IiwKCSJUaGVtZSIgOiAiIiwKCSJUeXBlIiA6ICJtaW5kIiwKCSJWZXJzaW9uIiA6ICIiCn0K"/>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采用特定形状的、重新着色的图片（带有字幕）</Template>
  <TotalTime>0</TotalTime>
  <Words>5032</Words>
  <Application>WPS 演示</Application>
  <PresentationFormat>全屏显示(4:3)</PresentationFormat>
  <Paragraphs>584</Paragraphs>
  <Slides>47</Slides>
  <Notes>2</Notes>
  <HiddenSlides>0</HiddenSlides>
  <MMClips>0</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29</vt:i4>
      </vt:variant>
      <vt:variant>
        <vt:lpstr>幻灯片标题</vt:lpstr>
      </vt:variant>
      <vt:variant>
        <vt:i4>47</vt:i4>
      </vt:variant>
    </vt:vector>
  </HeadingPairs>
  <TitlesOfParts>
    <vt:vector size="96" baseType="lpstr">
      <vt:lpstr>Arial</vt:lpstr>
      <vt:lpstr>宋体</vt:lpstr>
      <vt:lpstr>Wingdings</vt:lpstr>
      <vt:lpstr>Calibri</vt:lpstr>
      <vt:lpstr>微软雅黑</vt:lpstr>
      <vt:lpstr>Calibri Light</vt:lpstr>
      <vt:lpstr>FrankRuehl</vt:lpstr>
      <vt:lpstr>Segoe Print</vt:lpstr>
      <vt:lpstr>Latha</vt:lpstr>
      <vt:lpstr>AvantGarde Md BT</vt:lpstr>
      <vt:lpstr>华文黑体</vt:lpstr>
      <vt:lpstr>Wingdings</vt:lpstr>
      <vt:lpstr>Arial Unicode MS</vt:lpstr>
      <vt:lpstr>楷体_GB2312</vt:lpstr>
      <vt:lpstr>Times New Roman</vt:lpstr>
      <vt:lpstr>黑体</vt:lpstr>
      <vt:lpstr>新宋体</vt:lpstr>
      <vt:lpstr>Office 主题</vt:lpstr>
      <vt:lpstr>2_Office 主题</vt:lpstr>
      <vt:lpstr>3_Office 主题</vt:lpstr>
      <vt:lpstr>Visio.Drawing.11</vt:lpstr>
      <vt:lpstr>Visio.Drawing.11</vt:lpstr>
      <vt:lpstr>Equation.DSMT4</vt:lpstr>
      <vt:lpstr>Equation.3</vt:lpstr>
      <vt:lpstr>Visio.Drawing.11</vt:lpstr>
      <vt:lpstr>Equation.3</vt:lpstr>
      <vt:lpstr>Equation.3</vt:lpstr>
      <vt:lpstr>Equation.DSMT4</vt:lpstr>
      <vt:lpstr>Equation.DSMT4</vt:lpstr>
      <vt:lpstr>Equation.3</vt:lpstr>
      <vt:lpstr>Equation.3</vt:lpstr>
      <vt:lpstr>Visio.Drawing.11</vt:lpstr>
      <vt:lpstr>Equation.3</vt:lpstr>
      <vt:lpstr>Equation.3</vt:lpstr>
      <vt:lpstr>Equation.3</vt:lpstr>
      <vt:lpstr>Equation.3</vt:lpstr>
      <vt:lpstr>Equation.3</vt:lpstr>
      <vt:lpstr>Equation.3</vt:lpstr>
      <vt:lpstr>Visio.Drawing.11</vt:lpstr>
      <vt:lpstr>Visio.Drawing.11</vt:lpstr>
      <vt:lpstr>Equation.3</vt:lpstr>
      <vt:lpstr>Visio.Drawing.11</vt:lpstr>
      <vt:lpstr>Visio.Drawing.11</vt:lpstr>
      <vt:lpstr>Equation.DSMT4</vt:lpstr>
      <vt:lpstr>Equation.3</vt:lpstr>
      <vt:lpstr>Visio.Drawing.11</vt:lpstr>
      <vt:lpstr>Visio.Drawing.11</vt:lpstr>
      <vt:lpstr>Equation.3</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SYY</dc:creator>
  <cp:lastModifiedBy>石蕴玉</cp:lastModifiedBy>
  <cp:revision>900</cp:revision>
  <dcterms:created xsi:type="dcterms:W3CDTF">2017-04-24T01:48:00Z</dcterms:created>
  <dcterms:modified xsi:type="dcterms:W3CDTF">2023-04-03T16:07:56Z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TC018814219991</vt:lpwstr>
  </property>
  <property fmtid="{D5CDD505-2E9C-101B-9397-08002B2CF9AE}" pid="3" name="KSOProductBuildVer">
    <vt:lpwstr>2052-11.1.0.14036</vt:lpwstr>
  </property>
  <property fmtid="{D5CDD505-2E9C-101B-9397-08002B2CF9AE}" pid="4" name="ICV">
    <vt:lpwstr>F00FDB32C28C4FA49E2C077598FF496A</vt:lpwstr>
  </property>
</Properties>
</file>